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d2244b4bb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3f1fb2a534505"/>
  </p:sldMasterIdLst>
  <p:sldIdLst>
    <p:sldId xmlns:r="http://schemas.openxmlformats.org/officeDocument/2006/relationships" id="256" r:id="R2fa82cb020384e12"/>
    <p:sldId xmlns:r="http://schemas.openxmlformats.org/officeDocument/2006/relationships" id="257" r:id="R5f4e8235849b4fee"/>
    <p:sldId xmlns:r="http://schemas.openxmlformats.org/officeDocument/2006/relationships" id="258" r:id="R7defc56adba5470a"/>
    <p:sldId xmlns:r="http://schemas.openxmlformats.org/officeDocument/2006/relationships" id="259" r:id="R926ec6bdc0b74e44"/>
    <p:sldId xmlns:r="http://schemas.openxmlformats.org/officeDocument/2006/relationships" id="260" r:id="R5c30c1ef3fe34ce6"/>
    <p:sldId xmlns:r="http://schemas.openxmlformats.org/officeDocument/2006/relationships" id="261" r:id="Rbc45b56d69e94cf1"/>
    <p:sldId xmlns:r="http://schemas.openxmlformats.org/officeDocument/2006/relationships" id="262" r:id="R20ce0695fe1240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3f1fb2a534505" /><Relationship Type="http://schemas.openxmlformats.org/officeDocument/2006/relationships/slide" Target="/ppt/slides/slide1.xml" Id="R2fa82cb020384e12" /><Relationship Type="http://schemas.openxmlformats.org/officeDocument/2006/relationships/slide" Target="/ppt/slides/slide2.xml" Id="R5f4e8235849b4fee" /><Relationship Type="http://schemas.openxmlformats.org/officeDocument/2006/relationships/slide" Target="/ppt/slides/slide3.xml" Id="R7defc56adba5470a" /><Relationship Type="http://schemas.openxmlformats.org/officeDocument/2006/relationships/slide" Target="/ppt/slides/slide4.xml" Id="R926ec6bdc0b74e44" /><Relationship Type="http://schemas.openxmlformats.org/officeDocument/2006/relationships/slide" Target="/ppt/slides/slide5.xml" Id="R5c30c1ef3fe34ce6" /><Relationship Type="http://schemas.openxmlformats.org/officeDocument/2006/relationships/slide" Target="/ppt/slides/slide6.xml" Id="Rbc45b56d69e94cf1" /><Relationship Type="http://schemas.openxmlformats.org/officeDocument/2006/relationships/slide" Target="/ppt/slides/slide7.xml" Id="R20ce0695fe1240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af9e60015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5cfd77a948be" /><Relationship Type="http://schemas.openxmlformats.org/officeDocument/2006/relationships/theme" Target="/ppt/slideMasters/theme/theme1.xml" Id="R32f799ee8707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1f5cfd77a948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8909d68884e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b46b3cda47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ee70a6f5c4f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2a8b5be93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6fff884534d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860bd7c3942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9e721c2a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DOLVIK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13 730 559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13 737 939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JAKOB DOLVIK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59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td@bhl.no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889 297 832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