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dd25f2d21240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c37be25b8d41ab"/>
  </p:sldMasterIdLst>
  <p:sldIdLst>
    <p:sldId xmlns:r="http://schemas.openxmlformats.org/officeDocument/2006/relationships" id="256" r:id="R5a96a0dc32de4c21"/>
    <p:sldId xmlns:r="http://schemas.openxmlformats.org/officeDocument/2006/relationships" id="257" r:id="R6a05b795130d47ce"/>
    <p:sldId xmlns:r="http://schemas.openxmlformats.org/officeDocument/2006/relationships" id="258" r:id="R4bf069d6a43b47a7"/>
    <p:sldId xmlns:r="http://schemas.openxmlformats.org/officeDocument/2006/relationships" id="259" r:id="Ra00a7c41d4664695"/>
    <p:sldId xmlns:r="http://schemas.openxmlformats.org/officeDocument/2006/relationships" id="260" r:id="R68ca40849f6f4225"/>
    <p:sldId xmlns:r="http://schemas.openxmlformats.org/officeDocument/2006/relationships" id="261" r:id="R05f3e829a20f4ed3"/>
    <p:sldId xmlns:r="http://schemas.openxmlformats.org/officeDocument/2006/relationships" id="262" r:id="Rced22a8c191f4b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37be25b8d41ab" /><Relationship Type="http://schemas.openxmlformats.org/officeDocument/2006/relationships/slide" Target="/ppt/slides/slide1.xml" Id="R5a96a0dc32de4c21" /><Relationship Type="http://schemas.openxmlformats.org/officeDocument/2006/relationships/slide" Target="/ppt/slides/slide2.xml" Id="R6a05b795130d47ce" /><Relationship Type="http://schemas.openxmlformats.org/officeDocument/2006/relationships/slide" Target="/ppt/slides/slide3.xml" Id="R4bf069d6a43b47a7" /><Relationship Type="http://schemas.openxmlformats.org/officeDocument/2006/relationships/slide" Target="/ppt/slides/slide4.xml" Id="Ra00a7c41d4664695" /><Relationship Type="http://schemas.openxmlformats.org/officeDocument/2006/relationships/slide" Target="/ppt/slides/slide5.xml" Id="R68ca40849f6f4225" /><Relationship Type="http://schemas.openxmlformats.org/officeDocument/2006/relationships/slide" Target="/ppt/slides/slide6.xml" Id="R05f3e829a20f4ed3" /><Relationship Type="http://schemas.openxmlformats.org/officeDocument/2006/relationships/slide" Target="/ppt/slides/slide7.xml" Id="Rced22a8c191f4b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951bec22b43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f9038d40047b3" /><Relationship Type="http://schemas.openxmlformats.org/officeDocument/2006/relationships/theme" Target="/ppt/slideMasters/theme/theme1.xml" Id="R0e040a5c833940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6f9038d40047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da35283c44e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086fa9dc645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f540fe78441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eb18bd1004b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990a0131f43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5b716fd514c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72d8bf0904d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LORCK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LORCK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14 025 761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14 085 783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LORCK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889 320 362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