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a777a6dc2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c1ffcd357486e"/>
  </p:sldMasterIdLst>
  <p:sldIdLst>
    <p:sldId xmlns:r="http://schemas.openxmlformats.org/officeDocument/2006/relationships" id="256" r:id="Rc244597f7646475a"/>
    <p:sldId xmlns:r="http://schemas.openxmlformats.org/officeDocument/2006/relationships" id="257" r:id="R4e0d7b5513004eee"/>
    <p:sldId xmlns:r="http://schemas.openxmlformats.org/officeDocument/2006/relationships" id="258" r:id="Rede2507b82f940d4"/>
    <p:sldId xmlns:r="http://schemas.openxmlformats.org/officeDocument/2006/relationships" id="259" r:id="R294cb462d4a247f4"/>
    <p:sldId xmlns:r="http://schemas.openxmlformats.org/officeDocument/2006/relationships" id="260" r:id="Ra48851057db94742"/>
    <p:sldId xmlns:r="http://schemas.openxmlformats.org/officeDocument/2006/relationships" id="261" r:id="R47fea4d2a1794094"/>
    <p:sldId xmlns:r="http://schemas.openxmlformats.org/officeDocument/2006/relationships" id="262" r:id="R97c31153cbb74f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c1ffcd357486e" /><Relationship Type="http://schemas.openxmlformats.org/officeDocument/2006/relationships/slide" Target="/ppt/slides/slide1.xml" Id="Rc244597f7646475a" /><Relationship Type="http://schemas.openxmlformats.org/officeDocument/2006/relationships/slide" Target="/ppt/slides/slide2.xml" Id="R4e0d7b5513004eee" /><Relationship Type="http://schemas.openxmlformats.org/officeDocument/2006/relationships/slide" Target="/ppt/slides/slide3.xml" Id="Rede2507b82f940d4" /><Relationship Type="http://schemas.openxmlformats.org/officeDocument/2006/relationships/slide" Target="/ppt/slides/slide4.xml" Id="R294cb462d4a247f4" /><Relationship Type="http://schemas.openxmlformats.org/officeDocument/2006/relationships/slide" Target="/ppt/slides/slide5.xml" Id="Ra48851057db94742" /><Relationship Type="http://schemas.openxmlformats.org/officeDocument/2006/relationships/slide" Target="/ppt/slides/slide6.xml" Id="R47fea4d2a1794094" /><Relationship Type="http://schemas.openxmlformats.org/officeDocument/2006/relationships/slide" Target="/ppt/slides/slide7.xml" Id="R97c31153cbb74f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fc9504b0442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13a4935d643f4" /><Relationship Type="http://schemas.openxmlformats.org/officeDocument/2006/relationships/theme" Target="/ppt/slideMasters/theme/theme1.xml" Id="R7507f34c32124e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13a4935d6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04c0ea957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69af1f10c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17063049f48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5d2bef58a41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d9132ed954a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deff9c6c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69e82f93f4c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