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facc97b07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7e23ab2b145c9"/>
  </p:sldMasterIdLst>
  <p:sldIdLst>
    <p:sldId xmlns:r="http://schemas.openxmlformats.org/officeDocument/2006/relationships" id="256" r:id="Ra3431c2579024f8b"/>
    <p:sldId xmlns:r="http://schemas.openxmlformats.org/officeDocument/2006/relationships" id="257" r:id="R7cae9db1bb6640a9"/>
    <p:sldId xmlns:r="http://schemas.openxmlformats.org/officeDocument/2006/relationships" id="258" r:id="R767e4ff5cb90479d"/>
    <p:sldId xmlns:r="http://schemas.openxmlformats.org/officeDocument/2006/relationships" id="259" r:id="Rcdff76683fa642cf"/>
    <p:sldId xmlns:r="http://schemas.openxmlformats.org/officeDocument/2006/relationships" id="260" r:id="R8724195c15f44dd0"/>
    <p:sldId xmlns:r="http://schemas.openxmlformats.org/officeDocument/2006/relationships" id="261" r:id="R9f67586ae3c74ead"/>
    <p:sldId xmlns:r="http://schemas.openxmlformats.org/officeDocument/2006/relationships" id="262" r:id="R5bbda707275d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7e23ab2b145c9" /><Relationship Type="http://schemas.openxmlformats.org/officeDocument/2006/relationships/slide" Target="/ppt/slides/slide1.xml" Id="Ra3431c2579024f8b" /><Relationship Type="http://schemas.openxmlformats.org/officeDocument/2006/relationships/slide" Target="/ppt/slides/slide2.xml" Id="R7cae9db1bb6640a9" /><Relationship Type="http://schemas.openxmlformats.org/officeDocument/2006/relationships/slide" Target="/ppt/slides/slide3.xml" Id="R767e4ff5cb90479d" /><Relationship Type="http://schemas.openxmlformats.org/officeDocument/2006/relationships/slide" Target="/ppt/slides/slide4.xml" Id="Rcdff76683fa642cf" /><Relationship Type="http://schemas.openxmlformats.org/officeDocument/2006/relationships/slide" Target="/ppt/slides/slide5.xml" Id="R8724195c15f44dd0" /><Relationship Type="http://schemas.openxmlformats.org/officeDocument/2006/relationships/slide" Target="/ppt/slides/slide6.xml" Id="R9f67586ae3c74ead" /><Relationship Type="http://schemas.openxmlformats.org/officeDocument/2006/relationships/slide" Target="/ppt/slides/slide7.xml" Id="R5bbda707275d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b58381936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3b0d90c14a49" /><Relationship Type="http://schemas.openxmlformats.org/officeDocument/2006/relationships/theme" Target="/ppt/slideMasters/theme/theme1.xml" Id="R0757050842cc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43b0d90c1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de59574f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345e56861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5acc948cf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00b636f31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607191043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2d007620a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8960ba9e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10 152 740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62 304 207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66 770 690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NILS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Grans vei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889 395 362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AS</a:t>
            </a:r>
          </a:p>
        </p:txBody>
      </p:sp>
    </p:spTree>
  </p:cSld>
  <p:clrMapOvr>
    <a:masterClrMapping xmlns:a="http://schemas.openxmlformats.org/drawingml/2006/main"/>
  </p:clrMapOvr>
</p:sld>
</file>