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2e4f540dd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14be187194c7f"/>
  </p:sldMasterIdLst>
  <p:sldIdLst>
    <p:sldId xmlns:r="http://schemas.openxmlformats.org/officeDocument/2006/relationships" id="256" r:id="R1406c733dd224d94"/>
    <p:sldId xmlns:r="http://schemas.openxmlformats.org/officeDocument/2006/relationships" id="257" r:id="Rb6775bf5fc6c404e"/>
    <p:sldId xmlns:r="http://schemas.openxmlformats.org/officeDocument/2006/relationships" id="258" r:id="R117fcc71794147f2"/>
    <p:sldId xmlns:r="http://schemas.openxmlformats.org/officeDocument/2006/relationships" id="259" r:id="R0a1c0c10c88d43aa"/>
    <p:sldId xmlns:r="http://schemas.openxmlformats.org/officeDocument/2006/relationships" id="260" r:id="R1552e6a708094119"/>
    <p:sldId xmlns:r="http://schemas.openxmlformats.org/officeDocument/2006/relationships" id="261" r:id="Re2df1f260d744fcc"/>
    <p:sldId xmlns:r="http://schemas.openxmlformats.org/officeDocument/2006/relationships" id="262" r:id="Ra58882c5c0be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14be187194c7f" /><Relationship Type="http://schemas.openxmlformats.org/officeDocument/2006/relationships/slide" Target="/ppt/slides/slide1.xml" Id="R1406c733dd224d94" /><Relationship Type="http://schemas.openxmlformats.org/officeDocument/2006/relationships/slide" Target="/ppt/slides/slide2.xml" Id="Rb6775bf5fc6c404e" /><Relationship Type="http://schemas.openxmlformats.org/officeDocument/2006/relationships/slide" Target="/ppt/slides/slide3.xml" Id="R117fcc71794147f2" /><Relationship Type="http://schemas.openxmlformats.org/officeDocument/2006/relationships/slide" Target="/ppt/slides/slide4.xml" Id="R0a1c0c10c88d43aa" /><Relationship Type="http://schemas.openxmlformats.org/officeDocument/2006/relationships/slide" Target="/ppt/slides/slide5.xml" Id="R1552e6a708094119" /><Relationship Type="http://schemas.openxmlformats.org/officeDocument/2006/relationships/slide" Target="/ppt/slides/slide6.xml" Id="Re2df1f260d744fcc" /><Relationship Type="http://schemas.openxmlformats.org/officeDocument/2006/relationships/slide" Target="/ppt/slides/slide7.xml" Id="Ra58882c5c0be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8e4da200c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0e9e999e84ea7" /><Relationship Type="http://schemas.openxmlformats.org/officeDocument/2006/relationships/theme" Target="/ppt/slideMasters/theme/theme1.xml" Id="R78e4d59ab49f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0e9e999e8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f909a7b2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7438be55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545b4833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eb8f786c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2b0d74991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6c63b9c0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ef47e9159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HOLDING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HOLDING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HOLDING ØST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HOLDING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HOLDING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HOLDING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1 514 343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HOLDING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STEINAR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HOLDING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88 44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889 439 432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HOLDING ØST AS</a:t>
            </a:r>
          </a:p>
        </p:txBody>
      </p:sp>
    </p:spTree>
  </p:cSld>
  <p:clrMapOvr>
    <a:masterClrMapping xmlns:a="http://schemas.openxmlformats.org/drawingml/2006/main"/>
  </p:clrMapOvr>
</p:sld>
</file>