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e251522aa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001b17ccc41bb"/>
  </p:sldMasterIdLst>
  <p:sldIdLst>
    <p:sldId xmlns:r="http://schemas.openxmlformats.org/officeDocument/2006/relationships" id="256" r:id="R64817f6b316f4b59"/>
    <p:sldId xmlns:r="http://schemas.openxmlformats.org/officeDocument/2006/relationships" id="257" r:id="Rfa42eb926fbb4092"/>
    <p:sldId xmlns:r="http://schemas.openxmlformats.org/officeDocument/2006/relationships" id="258" r:id="Rf5bc1ee5abeb4632"/>
    <p:sldId xmlns:r="http://schemas.openxmlformats.org/officeDocument/2006/relationships" id="259" r:id="R66c94f2047a64f38"/>
    <p:sldId xmlns:r="http://schemas.openxmlformats.org/officeDocument/2006/relationships" id="260" r:id="Rca06ea6c82eb44a6"/>
    <p:sldId xmlns:r="http://schemas.openxmlformats.org/officeDocument/2006/relationships" id="261" r:id="R225f5df19dff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001b17ccc41bb" /><Relationship Type="http://schemas.openxmlformats.org/officeDocument/2006/relationships/slide" Target="/ppt/slides/slide1.xml" Id="R64817f6b316f4b59" /><Relationship Type="http://schemas.openxmlformats.org/officeDocument/2006/relationships/slide" Target="/ppt/slides/slide2.xml" Id="Rfa42eb926fbb4092" /><Relationship Type="http://schemas.openxmlformats.org/officeDocument/2006/relationships/slide" Target="/ppt/slides/slide3.xml" Id="Rf5bc1ee5abeb4632" /><Relationship Type="http://schemas.openxmlformats.org/officeDocument/2006/relationships/slide" Target="/ppt/slides/slide4.xml" Id="R66c94f2047a64f38" /><Relationship Type="http://schemas.openxmlformats.org/officeDocument/2006/relationships/slide" Target="/ppt/slides/slide5.xml" Id="Rca06ea6c82eb44a6" /><Relationship Type="http://schemas.openxmlformats.org/officeDocument/2006/relationships/slide" Target="/ppt/slides/slide6.xml" Id="R225f5df19dff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c71d708c4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e09800eda47bc" /><Relationship Type="http://schemas.openxmlformats.org/officeDocument/2006/relationships/theme" Target="/ppt/slideMasters/theme/theme1.xml" Id="Ra2b178629c7b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e09800eda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5774ac037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472e614c4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41dcde544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672ee135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4fcfc83a3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3e62afa47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AIR-TECH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889 558 652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AIR-TECH AS</a:t>
            </a:r>
          </a:p>
        </p:txBody>
      </p:sp>
    </p:spTree>
  </p:cSld>
  <p:clrMapOvr>
    <a:masterClrMapping xmlns:a="http://schemas.openxmlformats.org/drawingml/2006/main"/>
  </p:clrMapOvr>
</p:sld>
</file>