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ed6683ce4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0857d96d6148cc"/>
  </p:sldMasterIdLst>
  <p:sldIdLst>
    <p:sldId xmlns:r="http://schemas.openxmlformats.org/officeDocument/2006/relationships" id="256" r:id="Rf79f8f1a2a154ccd"/>
    <p:sldId xmlns:r="http://schemas.openxmlformats.org/officeDocument/2006/relationships" id="257" r:id="Rb9db6ca8f4a84331"/>
    <p:sldId xmlns:r="http://schemas.openxmlformats.org/officeDocument/2006/relationships" id="258" r:id="R3a8aead1e5b147d1"/>
    <p:sldId xmlns:r="http://schemas.openxmlformats.org/officeDocument/2006/relationships" id="259" r:id="R3a398db2ba544f37"/>
    <p:sldId xmlns:r="http://schemas.openxmlformats.org/officeDocument/2006/relationships" id="260" r:id="Refdead61085047c5"/>
    <p:sldId xmlns:r="http://schemas.openxmlformats.org/officeDocument/2006/relationships" id="261" r:id="R802cada24c544d13"/>
    <p:sldId xmlns:r="http://schemas.openxmlformats.org/officeDocument/2006/relationships" id="262" r:id="Rc964486659b4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857d96d6148cc" /><Relationship Type="http://schemas.openxmlformats.org/officeDocument/2006/relationships/slide" Target="/ppt/slides/slide1.xml" Id="Rf79f8f1a2a154ccd" /><Relationship Type="http://schemas.openxmlformats.org/officeDocument/2006/relationships/slide" Target="/ppt/slides/slide2.xml" Id="Rb9db6ca8f4a84331" /><Relationship Type="http://schemas.openxmlformats.org/officeDocument/2006/relationships/slide" Target="/ppt/slides/slide3.xml" Id="R3a8aead1e5b147d1" /><Relationship Type="http://schemas.openxmlformats.org/officeDocument/2006/relationships/slide" Target="/ppt/slides/slide4.xml" Id="R3a398db2ba544f37" /><Relationship Type="http://schemas.openxmlformats.org/officeDocument/2006/relationships/slide" Target="/ppt/slides/slide5.xml" Id="Refdead61085047c5" /><Relationship Type="http://schemas.openxmlformats.org/officeDocument/2006/relationships/slide" Target="/ppt/slides/slide6.xml" Id="R802cada24c544d13" /><Relationship Type="http://schemas.openxmlformats.org/officeDocument/2006/relationships/slide" Target="/ppt/slides/slide7.xml" Id="Rc964486659b4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450e91979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b07e42ced445c" /><Relationship Type="http://schemas.openxmlformats.org/officeDocument/2006/relationships/theme" Target="/ppt/slideMasters/theme/theme1.xml" Id="R913200fddec5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b07e42ced44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b4792e188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91fc1cf0547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4be1fc88240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5daf459f346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fe76572d4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b547fa52f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a3ec75495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AIR-TECH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AIR-TECH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17 200 725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6 827 079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KLIMA OG BYGG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KAY OVE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BJØRKVOLD RUNE WILLARD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OMK HOLDING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Stanseveien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889 558 652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AIR-TECH AS</a:t>
            </a:r>
          </a:p>
        </p:txBody>
      </p:sp>
    </p:spTree>
  </p:cSld>
  <p:clrMapOvr>
    <a:masterClrMapping xmlns:a="http://schemas.openxmlformats.org/drawingml/2006/main"/>
  </p:clrMapOvr>
</p:sld>
</file>