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44e824358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7d3f1af044eeb"/>
  </p:sldMasterIdLst>
  <p:sldIdLst>
    <p:sldId xmlns:r="http://schemas.openxmlformats.org/officeDocument/2006/relationships" id="256" r:id="Rd9e7651394c34827"/>
    <p:sldId xmlns:r="http://schemas.openxmlformats.org/officeDocument/2006/relationships" id="257" r:id="R988c0c08f4a04c09"/>
    <p:sldId xmlns:r="http://schemas.openxmlformats.org/officeDocument/2006/relationships" id="258" r:id="R7a5db4931906405d"/>
    <p:sldId xmlns:r="http://schemas.openxmlformats.org/officeDocument/2006/relationships" id="259" r:id="R35a5f9a6507e41a0"/>
    <p:sldId xmlns:r="http://schemas.openxmlformats.org/officeDocument/2006/relationships" id="260" r:id="R771618261cdd41c7"/>
    <p:sldId xmlns:r="http://schemas.openxmlformats.org/officeDocument/2006/relationships" id="261" r:id="R58aee2759d2f49ac"/>
    <p:sldId xmlns:r="http://schemas.openxmlformats.org/officeDocument/2006/relationships" id="262" r:id="Ra7367e799324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7d3f1af044eeb" /><Relationship Type="http://schemas.openxmlformats.org/officeDocument/2006/relationships/slide" Target="/ppt/slides/slide1.xml" Id="Rd9e7651394c34827" /><Relationship Type="http://schemas.openxmlformats.org/officeDocument/2006/relationships/slide" Target="/ppt/slides/slide2.xml" Id="R988c0c08f4a04c09" /><Relationship Type="http://schemas.openxmlformats.org/officeDocument/2006/relationships/slide" Target="/ppt/slides/slide3.xml" Id="R7a5db4931906405d" /><Relationship Type="http://schemas.openxmlformats.org/officeDocument/2006/relationships/slide" Target="/ppt/slides/slide4.xml" Id="R35a5f9a6507e41a0" /><Relationship Type="http://schemas.openxmlformats.org/officeDocument/2006/relationships/slide" Target="/ppt/slides/slide5.xml" Id="R771618261cdd41c7" /><Relationship Type="http://schemas.openxmlformats.org/officeDocument/2006/relationships/slide" Target="/ppt/slides/slide6.xml" Id="R58aee2759d2f49ac" /><Relationship Type="http://schemas.openxmlformats.org/officeDocument/2006/relationships/slide" Target="/ppt/slides/slide7.xml" Id="Ra7367e799324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7f4d49ce4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f5ba3417f43a8" /><Relationship Type="http://schemas.openxmlformats.org/officeDocument/2006/relationships/theme" Target="/ppt/slideMasters/theme/theme1.xml" Id="R73438b1409d5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df5ba3417f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8fe5d5fbd40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4e46e2644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eff88fd1c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b884da01044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063cffb464c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b9a0184e349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303735bde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 ENTREPRENØR ROGER NÆRUM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ENTREPRENØR ROGER NÆRUM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 ENTREPRENØR ROGER NÆRUM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ENTREPRENØR ROGER NÆRUM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ENTREPRENØR ROGER NÆRUM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ENTREPRENØR ROGER NÆRUM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18 080 396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279 394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5 407 437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ENTREPRENØR ROGER NÆRUM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NÆRUM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ENTREPRENØR ROGER NÆRUM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Voldsvegen 759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3739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roger@menas.no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889 568 232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ENTREPRENØR ROGER NÆRUM AS</a:t>
            </a:r>
          </a:p>
        </p:txBody>
      </p:sp>
    </p:spTree>
  </p:cSld>
  <p:clrMapOvr>
    <a:masterClrMapping xmlns:a="http://schemas.openxmlformats.org/drawingml/2006/main"/>
  </p:clrMapOvr>
</p:sld>
</file>