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9054de1193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b613f024064b31"/>
  </p:sldMasterIdLst>
  <p:sldIdLst>
    <p:sldId xmlns:r="http://schemas.openxmlformats.org/officeDocument/2006/relationships" id="256" r:id="Rb36da665d91f4b98"/>
    <p:sldId xmlns:r="http://schemas.openxmlformats.org/officeDocument/2006/relationships" id="257" r:id="Ra9f896696bc7437e"/>
    <p:sldId xmlns:r="http://schemas.openxmlformats.org/officeDocument/2006/relationships" id="258" r:id="R6dba71a8e2d74f03"/>
    <p:sldId xmlns:r="http://schemas.openxmlformats.org/officeDocument/2006/relationships" id="259" r:id="R2f594d1691c441bf"/>
    <p:sldId xmlns:r="http://schemas.openxmlformats.org/officeDocument/2006/relationships" id="260" r:id="R1527d469f99245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613f024064b31" /><Relationship Type="http://schemas.openxmlformats.org/officeDocument/2006/relationships/slide" Target="/ppt/slides/slide1.xml" Id="Rb36da665d91f4b98" /><Relationship Type="http://schemas.openxmlformats.org/officeDocument/2006/relationships/slide" Target="/ppt/slides/slide2.xml" Id="Ra9f896696bc7437e" /><Relationship Type="http://schemas.openxmlformats.org/officeDocument/2006/relationships/slide" Target="/ppt/slides/slide3.xml" Id="R6dba71a8e2d74f03" /><Relationship Type="http://schemas.openxmlformats.org/officeDocument/2006/relationships/slide" Target="/ppt/slides/slide4.xml" Id="R2f594d1691c441bf" /><Relationship Type="http://schemas.openxmlformats.org/officeDocument/2006/relationships/slide" Target="/ppt/slides/slide5.xml" Id="R1527d469f99245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fec91f71e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3ff6e20fb4a8c" /><Relationship Type="http://schemas.openxmlformats.org/officeDocument/2006/relationships/theme" Target="/ppt/slideMasters/theme/theme1.xml" Id="Rf77ff1ee69d4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3ff6e20fb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0a8ccf5f248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8e864498841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fb13616654a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21545ce07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e191cdcca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FLISESPIKKERIET Knut Rygg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FLISESPIKKERIET Knut Rygg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FLISESPIKKERIET Knut Rygg ble etablert [år] og holder til i 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FLISESPIKKERIET Knut Rygg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FLISESPIKKERIET Knut Rygg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FLISESPIKKERIET Knut Rygg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Reppen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5337 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889 568 372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FLISESPIKKERIET Knut Rygg</a:t>
            </a:r>
          </a:p>
        </p:txBody>
      </p:sp>
    </p:spTree>
  </p:cSld>
  <p:clrMapOvr>
    <a:masterClrMapping xmlns:a="http://schemas.openxmlformats.org/drawingml/2006/main"/>
  </p:clrMapOvr>
</p:sld>
</file>