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36a6a030b14e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4a6a7d8a0c473a"/>
  </p:sldMasterIdLst>
  <p:sldIdLst>
    <p:sldId xmlns:r="http://schemas.openxmlformats.org/officeDocument/2006/relationships" id="256" r:id="R1e22602b17fc4a4a"/>
    <p:sldId xmlns:r="http://schemas.openxmlformats.org/officeDocument/2006/relationships" id="257" r:id="R813baec18ae24b76"/>
    <p:sldId xmlns:r="http://schemas.openxmlformats.org/officeDocument/2006/relationships" id="258" r:id="R7c03899f9a9f4f05"/>
    <p:sldId xmlns:r="http://schemas.openxmlformats.org/officeDocument/2006/relationships" id="259" r:id="R1acc1fb3e7e5482e"/>
    <p:sldId xmlns:r="http://schemas.openxmlformats.org/officeDocument/2006/relationships" id="260" r:id="R65476407269e4089"/>
    <p:sldId xmlns:r="http://schemas.openxmlformats.org/officeDocument/2006/relationships" id="261" r:id="R26a8685e105646c8"/>
    <p:sldId xmlns:r="http://schemas.openxmlformats.org/officeDocument/2006/relationships" id="262" r:id="Rffe9c6de346f41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4a6a7d8a0c473a" /><Relationship Type="http://schemas.openxmlformats.org/officeDocument/2006/relationships/slide" Target="/ppt/slides/slide1.xml" Id="R1e22602b17fc4a4a" /><Relationship Type="http://schemas.openxmlformats.org/officeDocument/2006/relationships/slide" Target="/ppt/slides/slide2.xml" Id="R813baec18ae24b76" /><Relationship Type="http://schemas.openxmlformats.org/officeDocument/2006/relationships/slide" Target="/ppt/slides/slide3.xml" Id="R7c03899f9a9f4f05" /><Relationship Type="http://schemas.openxmlformats.org/officeDocument/2006/relationships/slide" Target="/ppt/slides/slide4.xml" Id="R1acc1fb3e7e5482e" /><Relationship Type="http://schemas.openxmlformats.org/officeDocument/2006/relationships/slide" Target="/ppt/slides/slide5.xml" Id="R65476407269e4089" /><Relationship Type="http://schemas.openxmlformats.org/officeDocument/2006/relationships/slide" Target="/ppt/slides/slide6.xml" Id="R26a8685e105646c8" /><Relationship Type="http://schemas.openxmlformats.org/officeDocument/2006/relationships/slide" Target="/ppt/slides/slide7.xml" Id="Rffe9c6de346f41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88db9d5ce148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c10ebd48a4e8e" /><Relationship Type="http://schemas.openxmlformats.org/officeDocument/2006/relationships/theme" Target="/ppt/slideMasters/theme/theme1.xml" Id="R97eecee324cf44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5c10ebd48a4e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9d9c865c44f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8d996e2704c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d6426bbe442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cc1eddb3a43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030c98c914a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82ecbbdfc4a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38b70d72146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NEXTOR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NEXTOR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3 388 757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14 163 919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16 258 045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UTGÅRD TOR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Hosleveien 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15 55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tor.utgard@online.no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889 582 162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