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81ad050f9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f7a6213404b3e"/>
  </p:sldMasterIdLst>
  <p:sldIdLst>
    <p:sldId xmlns:r="http://schemas.openxmlformats.org/officeDocument/2006/relationships" id="256" r:id="Re4c9d29cf9a3414d"/>
    <p:sldId xmlns:r="http://schemas.openxmlformats.org/officeDocument/2006/relationships" id="257" r:id="Re34c9cf49b8d44d9"/>
    <p:sldId xmlns:r="http://schemas.openxmlformats.org/officeDocument/2006/relationships" id="258" r:id="Rf9b16650afc1432e"/>
    <p:sldId xmlns:r="http://schemas.openxmlformats.org/officeDocument/2006/relationships" id="259" r:id="R6772fce7cad14987"/>
    <p:sldId xmlns:r="http://schemas.openxmlformats.org/officeDocument/2006/relationships" id="260" r:id="R7efafa185459417c"/>
    <p:sldId xmlns:r="http://schemas.openxmlformats.org/officeDocument/2006/relationships" id="261" r:id="R46f7316ddb7541ad"/>
    <p:sldId xmlns:r="http://schemas.openxmlformats.org/officeDocument/2006/relationships" id="262" r:id="R253279851200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f7a6213404b3e" /><Relationship Type="http://schemas.openxmlformats.org/officeDocument/2006/relationships/slide" Target="/ppt/slides/slide1.xml" Id="Re4c9d29cf9a3414d" /><Relationship Type="http://schemas.openxmlformats.org/officeDocument/2006/relationships/slide" Target="/ppt/slides/slide2.xml" Id="Re34c9cf49b8d44d9" /><Relationship Type="http://schemas.openxmlformats.org/officeDocument/2006/relationships/slide" Target="/ppt/slides/slide3.xml" Id="Rf9b16650afc1432e" /><Relationship Type="http://schemas.openxmlformats.org/officeDocument/2006/relationships/slide" Target="/ppt/slides/slide4.xml" Id="R6772fce7cad14987" /><Relationship Type="http://schemas.openxmlformats.org/officeDocument/2006/relationships/slide" Target="/ppt/slides/slide5.xml" Id="R7efafa185459417c" /><Relationship Type="http://schemas.openxmlformats.org/officeDocument/2006/relationships/slide" Target="/ppt/slides/slide6.xml" Id="R46f7316ddb7541ad" /><Relationship Type="http://schemas.openxmlformats.org/officeDocument/2006/relationships/slide" Target="/ppt/slides/slide7.xml" Id="R253279851200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6796dbb75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e1246affd4861" /><Relationship Type="http://schemas.openxmlformats.org/officeDocument/2006/relationships/theme" Target="/ppt/slideMasters/theme/theme1.xml" Id="R8ca377fd88ba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e1246affd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401f341d1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770e7a258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068464b42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7634a01f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454f180a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ccc4472f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44c2be818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OBSIDO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OBSIDO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694 715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4 054 151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GRØDEM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Vigrestads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92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adne.grodem@progressus.no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889 629 002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