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b2ecfa297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0dad6d0504705"/>
  </p:sldMasterIdLst>
  <p:sldIdLst>
    <p:sldId xmlns:r="http://schemas.openxmlformats.org/officeDocument/2006/relationships" id="256" r:id="Rbc0038e76f5f43c7"/>
    <p:sldId xmlns:r="http://schemas.openxmlformats.org/officeDocument/2006/relationships" id="257" r:id="Rc26ae9da4039431b"/>
    <p:sldId xmlns:r="http://schemas.openxmlformats.org/officeDocument/2006/relationships" id="258" r:id="R0e0723aaa55b43e1"/>
    <p:sldId xmlns:r="http://schemas.openxmlformats.org/officeDocument/2006/relationships" id="259" r:id="R26a84ff19899457b"/>
    <p:sldId xmlns:r="http://schemas.openxmlformats.org/officeDocument/2006/relationships" id="260" r:id="R5c49dece18124afa"/>
    <p:sldId xmlns:r="http://schemas.openxmlformats.org/officeDocument/2006/relationships" id="261" r:id="R00e93888095e4cac"/>
    <p:sldId xmlns:r="http://schemas.openxmlformats.org/officeDocument/2006/relationships" id="262" r:id="R388225597b96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0dad6d0504705" /><Relationship Type="http://schemas.openxmlformats.org/officeDocument/2006/relationships/slide" Target="/ppt/slides/slide1.xml" Id="Rbc0038e76f5f43c7" /><Relationship Type="http://schemas.openxmlformats.org/officeDocument/2006/relationships/slide" Target="/ppt/slides/slide2.xml" Id="Rc26ae9da4039431b" /><Relationship Type="http://schemas.openxmlformats.org/officeDocument/2006/relationships/slide" Target="/ppt/slides/slide3.xml" Id="R0e0723aaa55b43e1" /><Relationship Type="http://schemas.openxmlformats.org/officeDocument/2006/relationships/slide" Target="/ppt/slides/slide4.xml" Id="R26a84ff19899457b" /><Relationship Type="http://schemas.openxmlformats.org/officeDocument/2006/relationships/slide" Target="/ppt/slides/slide5.xml" Id="R5c49dece18124afa" /><Relationship Type="http://schemas.openxmlformats.org/officeDocument/2006/relationships/slide" Target="/ppt/slides/slide6.xml" Id="R00e93888095e4cac" /><Relationship Type="http://schemas.openxmlformats.org/officeDocument/2006/relationships/slide" Target="/ppt/slides/slide7.xml" Id="R388225597b96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707be4d3d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5891b435f4ee1" /><Relationship Type="http://schemas.openxmlformats.org/officeDocument/2006/relationships/theme" Target="/ppt/slideMasters/theme/theme1.xml" Id="R48d5c1380da7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5891b435f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0ec98aa81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2dc8883ba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8d1b8247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f6761da24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6552c19e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d07bed3e6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32ed71c4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12 787 016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26 973 735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41 718 538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889 652 462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