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c3a584b768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e998a6ecf489e"/>
  </p:sldMasterIdLst>
  <p:sldIdLst>
    <p:sldId xmlns:r="http://schemas.openxmlformats.org/officeDocument/2006/relationships" id="256" r:id="R5b61cae476ac4cd6"/>
    <p:sldId xmlns:r="http://schemas.openxmlformats.org/officeDocument/2006/relationships" id="257" r:id="Rb8409578bcf04d93"/>
    <p:sldId xmlns:r="http://schemas.openxmlformats.org/officeDocument/2006/relationships" id="258" r:id="R04c9ff0ecb384ce4"/>
    <p:sldId xmlns:r="http://schemas.openxmlformats.org/officeDocument/2006/relationships" id="259" r:id="Rd354a7a8df3440cd"/>
    <p:sldId xmlns:r="http://schemas.openxmlformats.org/officeDocument/2006/relationships" id="260" r:id="Rfeddf0f10a7743b4"/>
    <p:sldId xmlns:r="http://schemas.openxmlformats.org/officeDocument/2006/relationships" id="261" r:id="R49b7234d9c7a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e998a6ecf489e" /><Relationship Type="http://schemas.openxmlformats.org/officeDocument/2006/relationships/slide" Target="/ppt/slides/slide1.xml" Id="R5b61cae476ac4cd6" /><Relationship Type="http://schemas.openxmlformats.org/officeDocument/2006/relationships/slide" Target="/ppt/slides/slide2.xml" Id="Rb8409578bcf04d93" /><Relationship Type="http://schemas.openxmlformats.org/officeDocument/2006/relationships/slide" Target="/ppt/slides/slide3.xml" Id="R04c9ff0ecb384ce4" /><Relationship Type="http://schemas.openxmlformats.org/officeDocument/2006/relationships/slide" Target="/ppt/slides/slide4.xml" Id="Rd354a7a8df3440cd" /><Relationship Type="http://schemas.openxmlformats.org/officeDocument/2006/relationships/slide" Target="/ppt/slides/slide5.xml" Id="Rfeddf0f10a7743b4" /><Relationship Type="http://schemas.openxmlformats.org/officeDocument/2006/relationships/slide" Target="/ppt/slides/slide6.xml" Id="R49b7234d9c7a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6d071b335b4b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8305e90654d58" /><Relationship Type="http://schemas.openxmlformats.org/officeDocument/2006/relationships/theme" Target="/ppt/slideMasters/theme/theme1.xml" Id="R2724f7c3a3bb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8305e90654d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260ff8ca84b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e7c95a892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887e650ea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799cd8e38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dd8c524244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794b4756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Hognestadvegen 286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4346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889 958 022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JÆRCONSULT AS</a:t>
            </a:r>
          </a:p>
        </p:txBody>
      </p:sp>
    </p:spTree>
  </p:cSld>
  <p:clrMapOvr>
    <a:masterClrMapping xmlns:a="http://schemas.openxmlformats.org/drawingml/2006/main"/>
  </p:clrMapOvr>
</p:sld>
</file>