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471724df1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edd5677fe4ed3"/>
  </p:sldMasterIdLst>
  <p:sldIdLst>
    <p:sldId xmlns:r="http://schemas.openxmlformats.org/officeDocument/2006/relationships" id="256" r:id="R632d83c8513e445b"/>
    <p:sldId xmlns:r="http://schemas.openxmlformats.org/officeDocument/2006/relationships" id="257" r:id="R9834cae5f57d416e"/>
    <p:sldId xmlns:r="http://schemas.openxmlformats.org/officeDocument/2006/relationships" id="258" r:id="Rbe9503fa1f914840"/>
    <p:sldId xmlns:r="http://schemas.openxmlformats.org/officeDocument/2006/relationships" id="259" r:id="R6cbee5ed52e2432c"/>
    <p:sldId xmlns:r="http://schemas.openxmlformats.org/officeDocument/2006/relationships" id="260" r:id="R78dea31017a9442e"/>
    <p:sldId xmlns:r="http://schemas.openxmlformats.org/officeDocument/2006/relationships" id="261" r:id="R8e67964a0f934a9f"/>
    <p:sldId xmlns:r="http://schemas.openxmlformats.org/officeDocument/2006/relationships" id="262" r:id="Rf88571ac0c12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edd5677fe4ed3" /><Relationship Type="http://schemas.openxmlformats.org/officeDocument/2006/relationships/slide" Target="/ppt/slides/slide1.xml" Id="R632d83c8513e445b" /><Relationship Type="http://schemas.openxmlformats.org/officeDocument/2006/relationships/slide" Target="/ppt/slides/slide2.xml" Id="R9834cae5f57d416e" /><Relationship Type="http://schemas.openxmlformats.org/officeDocument/2006/relationships/slide" Target="/ppt/slides/slide3.xml" Id="Rbe9503fa1f914840" /><Relationship Type="http://schemas.openxmlformats.org/officeDocument/2006/relationships/slide" Target="/ppt/slides/slide4.xml" Id="R6cbee5ed52e2432c" /><Relationship Type="http://schemas.openxmlformats.org/officeDocument/2006/relationships/slide" Target="/ppt/slides/slide5.xml" Id="R78dea31017a9442e" /><Relationship Type="http://schemas.openxmlformats.org/officeDocument/2006/relationships/slide" Target="/ppt/slides/slide6.xml" Id="R8e67964a0f934a9f" /><Relationship Type="http://schemas.openxmlformats.org/officeDocument/2006/relationships/slide" Target="/ppt/slides/slide7.xml" Id="Rf88571ac0c12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9c7dae2cd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6b26d48aa4b5d" /><Relationship Type="http://schemas.openxmlformats.org/officeDocument/2006/relationships/theme" Target="/ppt/slideMasters/theme/theme1.xml" Id="R3a92f4bea433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6b26d48aa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f66e74d6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0eec33f8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6480df404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41e64b74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e64fe5544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93007c10b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43f5833b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JÆRCONSULT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3 633 189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1 790 129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JÆRCONSULT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Hognestadvegen 286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4346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889 958 022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