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4bdc645d8b49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3a8e17e03c4b32"/>
  </p:sldMasterIdLst>
  <p:sldIdLst>
    <p:sldId xmlns:r="http://schemas.openxmlformats.org/officeDocument/2006/relationships" id="256" r:id="R532b10e3475e4994"/>
    <p:sldId xmlns:r="http://schemas.openxmlformats.org/officeDocument/2006/relationships" id="257" r:id="R8c9d1ee9db544534"/>
    <p:sldId xmlns:r="http://schemas.openxmlformats.org/officeDocument/2006/relationships" id="258" r:id="R600f926d0f024efd"/>
    <p:sldId xmlns:r="http://schemas.openxmlformats.org/officeDocument/2006/relationships" id="259" r:id="R72c603115501457e"/>
    <p:sldId xmlns:r="http://schemas.openxmlformats.org/officeDocument/2006/relationships" id="260" r:id="R735fda4cc2354f2f"/>
    <p:sldId xmlns:r="http://schemas.openxmlformats.org/officeDocument/2006/relationships" id="261" r:id="R2f548fa7ada34499"/>
    <p:sldId xmlns:r="http://schemas.openxmlformats.org/officeDocument/2006/relationships" id="262" r:id="R88b62029f5ee43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3a8e17e03c4b32" /><Relationship Type="http://schemas.openxmlformats.org/officeDocument/2006/relationships/slide" Target="/ppt/slides/slide1.xml" Id="R532b10e3475e4994" /><Relationship Type="http://schemas.openxmlformats.org/officeDocument/2006/relationships/slide" Target="/ppt/slides/slide2.xml" Id="R8c9d1ee9db544534" /><Relationship Type="http://schemas.openxmlformats.org/officeDocument/2006/relationships/slide" Target="/ppt/slides/slide3.xml" Id="R600f926d0f024efd" /><Relationship Type="http://schemas.openxmlformats.org/officeDocument/2006/relationships/slide" Target="/ppt/slides/slide4.xml" Id="R72c603115501457e" /><Relationship Type="http://schemas.openxmlformats.org/officeDocument/2006/relationships/slide" Target="/ppt/slides/slide5.xml" Id="R735fda4cc2354f2f" /><Relationship Type="http://schemas.openxmlformats.org/officeDocument/2006/relationships/slide" Target="/ppt/slides/slide6.xml" Id="R2f548fa7ada34499" /><Relationship Type="http://schemas.openxmlformats.org/officeDocument/2006/relationships/slide" Target="/ppt/slides/slide7.xml" Id="R88b62029f5ee43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65d833335542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049f60348474e" /><Relationship Type="http://schemas.openxmlformats.org/officeDocument/2006/relationships/theme" Target="/ppt/slideMasters/theme/theme1.xml" Id="R682e9ddaa9ba4d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d049f6034847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2a4fa76dd48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f20eeced643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2c7106d2744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bb479d1c341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4a10534a64f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d5699fd4f42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1d9905c944c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LANDBRUKS-BYGG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LANDBRUKS-BYGG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LANDBRUKS-BYGG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LANDBRUKS-BYGG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LANDBRUKS-BYGG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LANDBRUKS-BYGG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22 857 793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4 183 022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3 340 913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2 014 924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8 488 749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LANDBRUKS-BYGG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STAVEM NILS LUDVIG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LANDBRUKS-BYGG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Follestaddalen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6156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83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nils.ludvig@lbb-as.no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889 974 672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LANDBRUKS-BYGG AS</a:t>
            </a:r>
          </a:p>
        </p:txBody>
      </p:sp>
    </p:spTree>
  </p:cSld>
  <p:clrMapOvr>
    <a:masterClrMapping xmlns:a="http://schemas.openxmlformats.org/drawingml/2006/main"/>
  </p:clrMapOvr>
</p:sld>
</file>