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a7ab7365e2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c6a0cd517430a"/>
  </p:sldMasterIdLst>
  <p:sldIdLst>
    <p:sldId xmlns:r="http://schemas.openxmlformats.org/officeDocument/2006/relationships" id="256" r:id="R58e523a25f864653"/>
    <p:sldId xmlns:r="http://schemas.openxmlformats.org/officeDocument/2006/relationships" id="257" r:id="Rbbb26d08d9d24560"/>
    <p:sldId xmlns:r="http://schemas.openxmlformats.org/officeDocument/2006/relationships" id="258" r:id="R0a4ce3b547aa4280"/>
    <p:sldId xmlns:r="http://schemas.openxmlformats.org/officeDocument/2006/relationships" id="259" r:id="R5211abece3fa4be4"/>
    <p:sldId xmlns:r="http://schemas.openxmlformats.org/officeDocument/2006/relationships" id="260" r:id="Ra2b7f06d141941cf"/>
    <p:sldId xmlns:r="http://schemas.openxmlformats.org/officeDocument/2006/relationships" id="261" r:id="R616da58bc9be4509"/>
    <p:sldId xmlns:r="http://schemas.openxmlformats.org/officeDocument/2006/relationships" id="262" r:id="R8510f46b4f1a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c6a0cd517430a" /><Relationship Type="http://schemas.openxmlformats.org/officeDocument/2006/relationships/slide" Target="/ppt/slides/slide1.xml" Id="R58e523a25f864653" /><Relationship Type="http://schemas.openxmlformats.org/officeDocument/2006/relationships/slide" Target="/ppt/slides/slide2.xml" Id="Rbbb26d08d9d24560" /><Relationship Type="http://schemas.openxmlformats.org/officeDocument/2006/relationships/slide" Target="/ppt/slides/slide3.xml" Id="R0a4ce3b547aa4280" /><Relationship Type="http://schemas.openxmlformats.org/officeDocument/2006/relationships/slide" Target="/ppt/slides/slide4.xml" Id="R5211abece3fa4be4" /><Relationship Type="http://schemas.openxmlformats.org/officeDocument/2006/relationships/slide" Target="/ppt/slides/slide5.xml" Id="Ra2b7f06d141941cf" /><Relationship Type="http://schemas.openxmlformats.org/officeDocument/2006/relationships/slide" Target="/ppt/slides/slide6.xml" Id="R616da58bc9be4509" /><Relationship Type="http://schemas.openxmlformats.org/officeDocument/2006/relationships/slide" Target="/ppt/slides/slide7.xml" Id="R8510f46b4f1a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2c86d047e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a70cd0a444d4" /><Relationship Type="http://schemas.openxmlformats.org/officeDocument/2006/relationships/theme" Target="/ppt/slideMasters/theme/theme1.xml" Id="R9a50cf1bb355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0a70cd0a4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98a6e508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105816fe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8c03dc6b5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ea1f0fb38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8ef6382c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7536c520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45d872b1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27 731 000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SECUNDUS AS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 –  16,4 %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01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889 981 172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MONTEM AS</a:t>
            </a:r>
          </a:p>
        </p:txBody>
      </p:sp>
    </p:spTree>
  </p:cSld>
  <p:clrMapOvr>
    <a:masterClrMapping xmlns:a="http://schemas.openxmlformats.org/drawingml/2006/main"/>
  </p:clrMapOvr>
</p:sld>
</file>