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86d4e3d27445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2d00c5142e4576"/>
  </p:sldMasterIdLst>
  <p:sldIdLst>
    <p:sldId xmlns:r="http://schemas.openxmlformats.org/officeDocument/2006/relationships" id="256" r:id="R298c609c502e4c5a"/>
    <p:sldId xmlns:r="http://schemas.openxmlformats.org/officeDocument/2006/relationships" id="257" r:id="R9b314399b5a74630"/>
    <p:sldId xmlns:r="http://schemas.openxmlformats.org/officeDocument/2006/relationships" id="258" r:id="R8e45abb9aea1453b"/>
    <p:sldId xmlns:r="http://schemas.openxmlformats.org/officeDocument/2006/relationships" id="259" r:id="Rd4971ff5a9f94b85"/>
    <p:sldId xmlns:r="http://schemas.openxmlformats.org/officeDocument/2006/relationships" id="260" r:id="R6a5fd792f6504d89"/>
    <p:sldId xmlns:r="http://schemas.openxmlformats.org/officeDocument/2006/relationships" id="261" r:id="R0d8cac7925704368"/>
    <p:sldId xmlns:r="http://schemas.openxmlformats.org/officeDocument/2006/relationships" id="262" r:id="R05ea53f08ae240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2d00c5142e4576" /><Relationship Type="http://schemas.openxmlformats.org/officeDocument/2006/relationships/slide" Target="/ppt/slides/slide1.xml" Id="R298c609c502e4c5a" /><Relationship Type="http://schemas.openxmlformats.org/officeDocument/2006/relationships/slide" Target="/ppt/slides/slide2.xml" Id="R9b314399b5a74630" /><Relationship Type="http://schemas.openxmlformats.org/officeDocument/2006/relationships/slide" Target="/ppt/slides/slide3.xml" Id="R8e45abb9aea1453b" /><Relationship Type="http://schemas.openxmlformats.org/officeDocument/2006/relationships/slide" Target="/ppt/slides/slide4.xml" Id="Rd4971ff5a9f94b85" /><Relationship Type="http://schemas.openxmlformats.org/officeDocument/2006/relationships/slide" Target="/ppt/slides/slide5.xml" Id="R6a5fd792f6504d89" /><Relationship Type="http://schemas.openxmlformats.org/officeDocument/2006/relationships/slide" Target="/ppt/slides/slide6.xml" Id="R0d8cac7925704368" /><Relationship Type="http://schemas.openxmlformats.org/officeDocument/2006/relationships/slide" Target="/ppt/slides/slide7.xml" Id="R05ea53f08ae240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648535904a4c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d8674f7404f10" /><Relationship Type="http://schemas.openxmlformats.org/officeDocument/2006/relationships/theme" Target="/ppt/slideMasters/theme/theme1.xml" Id="R48119abc772945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3d8674f7404f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e1f3cfc4246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07a8a6ec441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0614f078147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6e1f70cc941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423b9224b45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884054d444d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3fb68ff244f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ROY-YNGVE THOMASSEN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ROY-YNGVE THOMASSEN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ROY-YNGVE THOMASSEN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ROY-YNGVE THOMASSEN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ROY-YNGVE THOMASSEN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ROY-YNGVE THOMASSEN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55 716 798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−1 078 345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−1 027 476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9 368 335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30 379 493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ROY-YNGVE THOMASSEN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ROY-YNGVE THOMASSEN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Knottveien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9514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43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890 024 432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ROY-YNGVE THOMASSEN AS</a:t>
            </a:r>
          </a:p>
        </p:txBody>
      </p:sp>
    </p:spTree>
  </p:cSld>
  <p:clrMapOvr>
    <a:masterClrMapping xmlns:a="http://schemas.openxmlformats.org/drawingml/2006/main"/>
  </p:clrMapOvr>
</p:sld>
</file>