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707aacb5c4d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706d13da54324"/>
  </p:sldMasterIdLst>
  <p:sldIdLst>
    <p:sldId xmlns:r="http://schemas.openxmlformats.org/officeDocument/2006/relationships" id="256" r:id="R737d824a2ad843be"/>
    <p:sldId xmlns:r="http://schemas.openxmlformats.org/officeDocument/2006/relationships" id="257" r:id="Rd39c80d558914cb0"/>
    <p:sldId xmlns:r="http://schemas.openxmlformats.org/officeDocument/2006/relationships" id="258" r:id="R83b5df2a9d6946e5"/>
    <p:sldId xmlns:r="http://schemas.openxmlformats.org/officeDocument/2006/relationships" id="259" r:id="Rd5d6ea74c920413a"/>
    <p:sldId xmlns:r="http://schemas.openxmlformats.org/officeDocument/2006/relationships" id="260" r:id="R29b3340be7654a5e"/>
    <p:sldId xmlns:r="http://schemas.openxmlformats.org/officeDocument/2006/relationships" id="261" r:id="R2e184a410e334311"/>
    <p:sldId xmlns:r="http://schemas.openxmlformats.org/officeDocument/2006/relationships" id="262" r:id="R5ab1ce1b1df14e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706d13da54324" /><Relationship Type="http://schemas.openxmlformats.org/officeDocument/2006/relationships/slide" Target="/ppt/slides/slide1.xml" Id="R737d824a2ad843be" /><Relationship Type="http://schemas.openxmlformats.org/officeDocument/2006/relationships/slide" Target="/ppt/slides/slide2.xml" Id="Rd39c80d558914cb0" /><Relationship Type="http://schemas.openxmlformats.org/officeDocument/2006/relationships/slide" Target="/ppt/slides/slide3.xml" Id="R83b5df2a9d6946e5" /><Relationship Type="http://schemas.openxmlformats.org/officeDocument/2006/relationships/slide" Target="/ppt/slides/slide4.xml" Id="Rd5d6ea74c920413a" /><Relationship Type="http://schemas.openxmlformats.org/officeDocument/2006/relationships/slide" Target="/ppt/slides/slide5.xml" Id="R29b3340be7654a5e" /><Relationship Type="http://schemas.openxmlformats.org/officeDocument/2006/relationships/slide" Target="/ppt/slides/slide6.xml" Id="R2e184a410e334311" /><Relationship Type="http://schemas.openxmlformats.org/officeDocument/2006/relationships/slide" Target="/ppt/slides/slide7.xml" Id="R5ab1ce1b1df14e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200ce6c3545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06cb8c4794465" /><Relationship Type="http://schemas.openxmlformats.org/officeDocument/2006/relationships/theme" Target="/ppt/slideMasters/theme/theme1.xml" Id="R5109abf7d6394d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d06cb8c479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3b1990f3f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8ae8460e5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6749a285148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26dc9baff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ddfd23f364e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d714d7f2a44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9991d0d75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GLOBALCONNECT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GLOBALCONNECT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2 161 594 469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141 553 453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−164 861 945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1 896 712 476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8 078 299 162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GLOBALCONNECT TOPHOLDING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www.globalconnect.no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890 164 072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