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0d1892c6a24b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05ce5f4d894d4c"/>
  </p:sldMasterIdLst>
  <p:sldIdLst>
    <p:sldId xmlns:r="http://schemas.openxmlformats.org/officeDocument/2006/relationships" id="256" r:id="Rdd3747c6c4854dd3"/>
    <p:sldId xmlns:r="http://schemas.openxmlformats.org/officeDocument/2006/relationships" id="257" r:id="R42ac7134a91346d4"/>
    <p:sldId xmlns:r="http://schemas.openxmlformats.org/officeDocument/2006/relationships" id="258" r:id="Rf4d9d727fdbc4d9a"/>
    <p:sldId xmlns:r="http://schemas.openxmlformats.org/officeDocument/2006/relationships" id="259" r:id="Rfe9a63dc43124ca5"/>
    <p:sldId xmlns:r="http://schemas.openxmlformats.org/officeDocument/2006/relationships" id="260" r:id="R6e590ed7a7b14b0a"/>
    <p:sldId xmlns:r="http://schemas.openxmlformats.org/officeDocument/2006/relationships" id="261" r:id="Rdfafe2cf328e44b4"/>
    <p:sldId xmlns:r="http://schemas.openxmlformats.org/officeDocument/2006/relationships" id="262" r:id="R66c10bd5c0eb4b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05ce5f4d894d4c" /><Relationship Type="http://schemas.openxmlformats.org/officeDocument/2006/relationships/slide" Target="/ppt/slides/slide1.xml" Id="Rdd3747c6c4854dd3" /><Relationship Type="http://schemas.openxmlformats.org/officeDocument/2006/relationships/slide" Target="/ppt/slides/slide2.xml" Id="R42ac7134a91346d4" /><Relationship Type="http://schemas.openxmlformats.org/officeDocument/2006/relationships/slide" Target="/ppt/slides/slide3.xml" Id="Rf4d9d727fdbc4d9a" /><Relationship Type="http://schemas.openxmlformats.org/officeDocument/2006/relationships/slide" Target="/ppt/slides/slide4.xml" Id="Rfe9a63dc43124ca5" /><Relationship Type="http://schemas.openxmlformats.org/officeDocument/2006/relationships/slide" Target="/ppt/slides/slide5.xml" Id="R6e590ed7a7b14b0a" /><Relationship Type="http://schemas.openxmlformats.org/officeDocument/2006/relationships/slide" Target="/ppt/slides/slide6.xml" Id="Rdfafe2cf328e44b4" /><Relationship Type="http://schemas.openxmlformats.org/officeDocument/2006/relationships/slide" Target="/ppt/slides/slide7.xml" Id="R66c10bd5c0eb4b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4d9f8e27ad4c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e4946c243453f" /><Relationship Type="http://schemas.openxmlformats.org/officeDocument/2006/relationships/theme" Target="/ppt/slideMasters/theme/theme1.xml" Id="R978beaa413fd4a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5e4946c24345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88abc0be7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cfa68d9bb46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46bb595fa40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8e2d9d80647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7e279da194eb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3821475074a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3ee15d00c745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CGC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CGC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2 247 800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14 562 759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15 301 683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 WILHELM GARMANN CLAUSEN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Advokatfirmaet Ræder AS, Dronning Eufemias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890 188 532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CGC HOLDING AS</a:t>
            </a:r>
          </a:p>
        </p:txBody>
      </p:sp>
    </p:spTree>
  </p:cSld>
  <p:clrMapOvr>
    <a:masterClrMapping xmlns:a="http://schemas.openxmlformats.org/drawingml/2006/main"/>
  </p:clrMapOvr>
</p:sld>
</file>