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3428fa5f2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bdd5eec554dee"/>
  </p:sldMasterIdLst>
  <p:sldIdLst>
    <p:sldId xmlns:r="http://schemas.openxmlformats.org/officeDocument/2006/relationships" id="256" r:id="Rff8cb7b6b28949f2"/>
    <p:sldId xmlns:r="http://schemas.openxmlformats.org/officeDocument/2006/relationships" id="257" r:id="Re440b200e8174bfc"/>
    <p:sldId xmlns:r="http://schemas.openxmlformats.org/officeDocument/2006/relationships" id="258" r:id="Rbaf560c243db44dc"/>
    <p:sldId xmlns:r="http://schemas.openxmlformats.org/officeDocument/2006/relationships" id="259" r:id="Rb4632a891d004c2d"/>
    <p:sldId xmlns:r="http://schemas.openxmlformats.org/officeDocument/2006/relationships" id="260" r:id="Rca3e9ae3ba4b4d4d"/>
    <p:sldId xmlns:r="http://schemas.openxmlformats.org/officeDocument/2006/relationships" id="261" r:id="R96223a21aac24fc7"/>
    <p:sldId xmlns:r="http://schemas.openxmlformats.org/officeDocument/2006/relationships" id="262" r:id="R553fa1339e9d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bdd5eec554dee" /><Relationship Type="http://schemas.openxmlformats.org/officeDocument/2006/relationships/slide" Target="/ppt/slides/slide1.xml" Id="Rff8cb7b6b28949f2" /><Relationship Type="http://schemas.openxmlformats.org/officeDocument/2006/relationships/slide" Target="/ppt/slides/slide2.xml" Id="Re440b200e8174bfc" /><Relationship Type="http://schemas.openxmlformats.org/officeDocument/2006/relationships/slide" Target="/ppt/slides/slide3.xml" Id="Rbaf560c243db44dc" /><Relationship Type="http://schemas.openxmlformats.org/officeDocument/2006/relationships/slide" Target="/ppt/slides/slide4.xml" Id="Rb4632a891d004c2d" /><Relationship Type="http://schemas.openxmlformats.org/officeDocument/2006/relationships/slide" Target="/ppt/slides/slide5.xml" Id="Rca3e9ae3ba4b4d4d" /><Relationship Type="http://schemas.openxmlformats.org/officeDocument/2006/relationships/slide" Target="/ppt/slides/slide6.xml" Id="R96223a21aac24fc7" /><Relationship Type="http://schemas.openxmlformats.org/officeDocument/2006/relationships/slide" Target="/ppt/slides/slide7.xml" Id="R553fa1339e9d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eef6706c5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f75649f524b8d" /><Relationship Type="http://schemas.openxmlformats.org/officeDocument/2006/relationships/theme" Target="/ppt/slideMasters/theme/theme1.xml" Id="R6ee6d7c06bd9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f75649f52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e40fb74a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e6f7383c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c700e1b4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5beaf2cb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b7ba85e9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c1df65ca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ae3ef2065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FOSSUM OG SANDUM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OG SANDUM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3 926 011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INGAR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SANDUM PER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post@fossumsandum.no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www.fossumsandum.no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890 235 662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FOSSUM OG SANDUM AS</a:t>
            </a:r>
          </a:p>
        </p:txBody>
      </p:sp>
    </p:spTree>
  </p:cSld>
  <p:clrMapOvr>
    <a:masterClrMapping xmlns:a="http://schemas.openxmlformats.org/drawingml/2006/main"/>
  </p:clrMapOvr>
</p:sld>
</file>