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d63ad7d661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5e64acb1f3432e"/>
  </p:sldMasterIdLst>
  <p:sldIdLst>
    <p:sldId xmlns:r="http://schemas.openxmlformats.org/officeDocument/2006/relationships" id="256" r:id="R72d69bdce1ce4285"/>
    <p:sldId xmlns:r="http://schemas.openxmlformats.org/officeDocument/2006/relationships" id="257" r:id="R77d1955319a641b7"/>
    <p:sldId xmlns:r="http://schemas.openxmlformats.org/officeDocument/2006/relationships" id="258" r:id="Ra5a1b562aa4347a8"/>
    <p:sldId xmlns:r="http://schemas.openxmlformats.org/officeDocument/2006/relationships" id="259" r:id="R3039474c88584ca6"/>
    <p:sldId xmlns:r="http://schemas.openxmlformats.org/officeDocument/2006/relationships" id="260" r:id="R4d02a8835edc4f47"/>
    <p:sldId xmlns:r="http://schemas.openxmlformats.org/officeDocument/2006/relationships" id="261" r:id="R04db8705b7814642"/>
    <p:sldId xmlns:r="http://schemas.openxmlformats.org/officeDocument/2006/relationships" id="262" r:id="R38cc853b06e14c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e64acb1f3432e" /><Relationship Type="http://schemas.openxmlformats.org/officeDocument/2006/relationships/slide" Target="/ppt/slides/slide1.xml" Id="R72d69bdce1ce4285" /><Relationship Type="http://schemas.openxmlformats.org/officeDocument/2006/relationships/slide" Target="/ppt/slides/slide2.xml" Id="R77d1955319a641b7" /><Relationship Type="http://schemas.openxmlformats.org/officeDocument/2006/relationships/slide" Target="/ppt/slides/slide3.xml" Id="Ra5a1b562aa4347a8" /><Relationship Type="http://schemas.openxmlformats.org/officeDocument/2006/relationships/slide" Target="/ppt/slides/slide4.xml" Id="R3039474c88584ca6" /><Relationship Type="http://schemas.openxmlformats.org/officeDocument/2006/relationships/slide" Target="/ppt/slides/slide5.xml" Id="R4d02a8835edc4f47" /><Relationship Type="http://schemas.openxmlformats.org/officeDocument/2006/relationships/slide" Target="/ppt/slides/slide6.xml" Id="R04db8705b7814642" /><Relationship Type="http://schemas.openxmlformats.org/officeDocument/2006/relationships/slide" Target="/ppt/slides/slide7.xml" Id="R38cc853b06e14c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50a622b3240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4537092b3400f" /><Relationship Type="http://schemas.openxmlformats.org/officeDocument/2006/relationships/theme" Target="/ppt/slideMasters/theme/theme1.xml" Id="R54d3717cbb3b4d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e4537092b340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ec0b7a35e4a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6df48350545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b0e66cebb46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7582e594f47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9868f426f4c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bfbb8355e47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9429de11544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THEMAA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THEMAA HOLDING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1 239 352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24 251 146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45 511 009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 KRISTIAN AULIE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AULIE ANNE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 KRISTIAN AULIE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Spelhaugen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5147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39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890 367 542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THEMAA HOLDING AS</a:t>
            </a:r>
          </a:p>
        </p:txBody>
      </p:sp>
    </p:spTree>
  </p:cSld>
  <p:clrMapOvr>
    <a:masterClrMapping xmlns:a="http://schemas.openxmlformats.org/drawingml/2006/main"/>
  </p:clrMapOvr>
</p:sld>
</file>