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a157b9a8445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43d5d02e8472e"/>
  </p:sldMasterIdLst>
  <p:sldIdLst>
    <p:sldId xmlns:r="http://schemas.openxmlformats.org/officeDocument/2006/relationships" id="256" r:id="Rcb89b0e880764c0b"/>
    <p:sldId xmlns:r="http://schemas.openxmlformats.org/officeDocument/2006/relationships" id="257" r:id="Raed7ccac3d5d486d"/>
    <p:sldId xmlns:r="http://schemas.openxmlformats.org/officeDocument/2006/relationships" id="258" r:id="Rd3f3d8da7308480b"/>
    <p:sldId xmlns:r="http://schemas.openxmlformats.org/officeDocument/2006/relationships" id="259" r:id="Rf303da99d75446b8"/>
    <p:sldId xmlns:r="http://schemas.openxmlformats.org/officeDocument/2006/relationships" id="260" r:id="Rb5691b8bf82e4f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43d5d02e8472e" /><Relationship Type="http://schemas.openxmlformats.org/officeDocument/2006/relationships/slide" Target="/ppt/slides/slide1.xml" Id="Rcb89b0e880764c0b" /><Relationship Type="http://schemas.openxmlformats.org/officeDocument/2006/relationships/slide" Target="/ppt/slides/slide2.xml" Id="Raed7ccac3d5d486d" /><Relationship Type="http://schemas.openxmlformats.org/officeDocument/2006/relationships/slide" Target="/ppt/slides/slide3.xml" Id="Rd3f3d8da7308480b" /><Relationship Type="http://schemas.openxmlformats.org/officeDocument/2006/relationships/slide" Target="/ppt/slides/slide4.xml" Id="Rf303da99d75446b8" /><Relationship Type="http://schemas.openxmlformats.org/officeDocument/2006/relationships/slide" Target="/ppt/slides/slide5.xml" Id="Rb5691b8bf82e4f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60b1eef8e47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7f3a6e55405a" /><Relationship Type="http://schemas.openxmlformats.org/officeDocument/2006/relationships/theme" Target="/ppt/slideMasters/theme/theme1.xml" Id="R733c103b11b946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a7f3a6e5540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4e3a9237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26fea715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7eaf1062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790445e264c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a6688020f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 PROSJEKTERING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PROSJEKTERING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 PROSJEKTERING DA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PROSJEKTERING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PROSJEKTERING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PROSJEKTERING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Borgergrenda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17 49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kjartan@fokusraad.no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890 432 212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 PROSJEKTERING DA</a:t>
            </a:r>
          </a:p>
        </p:txBody>
      </p:sp>
    </p:spTree>
  </p:cSld>
  <p:clrMapOvr>
    <a:masterClrMapping xmlns:a="http://schemas.openxmlformats.org/drawingml/2006/main"/>
  </p:clrMapOvr>
</p:sld>
</file>