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3f10bc05c346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7676e8bfa94864"/>
  </p:sldMasterIdLst>
  <p:sldIdLst>
    <p:sldId xmlns:r="http://schemas.openxmlformats.org/officeDocument/2006/relationships" id="256" r:id="R2874b067e1a649e9"/>
    <p:sldId xmlns:r="http://schemas.openxmlformats.org/officeDocument/2006/relationships" id="257" r:id="R767017e012364c9a"/>
    <p:sldId xmlns:r="http://schemas.openxmlformats.org/officeDocument/2006/relationships" id="258" r:id="R9a246f07a10c4f7a"/>
    <p:sldId xmlns:r="http://schemas.openxmlformats.org/officeDocument/2006/relationships" id="259" r:id="Rb2a887aa9e294a7f"/>
    <p:sldId xmlns:r="http://schemas.openxmlformats.org/officeDocument/2006/relationships" id="260" r:id="Ree3cd8b5ac274d18"/>
    <p:sldId xmlns:r="http://schemas.openxmlformats.org/officeDocument/2006/relationships" id="261" r:id="Rcdc737ab6a744eb8"/>
    <p:sldId xmlns:r="http://schemas.openxmlformats.org/officeDocument/2006/relationships" id="262" r:id="R4c0ce7caa2284b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7676e8bfa94864" /><Relationship Type="http://schemas.openxmlformats.org/officeDocument/2006/relationships/slide" Target="/ppt/slides/slide1.xml" Id="R2874b067e1a649e9" /><Relationship Type="http://schemas.openxmlformats.org/officeDocument/2006/relationships/slide" Target="/ppt/slides/slide2.xml" Id="R767017e012364c9a" /><Relationship Type="http://schemas.openxmlformats.org/officeDocument/2006/relationships/slide" Target="/ppt/slides/slide3.xml" Id="R9a246f07a10c4f7a" /><Relationship Type="http://schemas.openxmlformats.org/officeDocument/2006/relationships/slide" Target="/ppt/slides/slide4.xml" Id="Rb2a887aa9e294a7f" /><Relationship Type="http://schemas.openxmlformats.org/officeDocument/2006/relationships/slide" Target="/ppt/slides/slide5.xml" Id="Ree3cd8b5ac274d18" /><Relationship Type="http://schemas.openxmlformats.org/officeDocument/2006/relationships/slide" Target="/ppt/slides/slide6.xml" Id="Rcdc737ab6a744eb8" /><Relationship Type="http://schemas.openxmlformats.org/officeDocument/2006/relationships/slide" Target="/ppt/slides/slide7.xml" Id="R4c0ce7caa2284b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60dae7e27949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7ade8000764442" /><Relationship Type="http://schemas.openxmlformats.org/officeDocument/2006/relationships/theme" Target="/ppt/slideMasters/theme/theme1.xml" Id="Rb40159c3c4a048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7ade80007644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cad6b26d6447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c53bef6b3b48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725216c2aa4a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08702c39874f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3d44c32e6b48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5b3577817e4a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1081dc27c246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ILM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ILM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ILM INVEST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ILM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ILM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ILM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464 330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143 514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1 525 196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13 757 219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28 280 615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ILM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MOLDSKRED IDAR LINDOR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ILM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Hovsetsvingane 76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890 438 792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ILM INVEST AS</a:t>
            </a:r>
          </a:p>
        </p:txBody>
      </p:sp>
    </p:spTree>
  </p:cSld>
  <p:clrMapOvr>
    <a:masterClrMapping xmlns:a="http://schemas.openxmlformats.org/drawingml/2006/main"/>
  </p:clrMapOvr>
</p:sld>
</file>