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f9ca91103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d5ed1092441d9"/>
  </p:sldMasterIdLst>
  <p:sldIdLst>
    <p:sldId xmlns:r="http://schemas.openxmlformats.org/officeDocument/2006/relationships" id="256" r:id="R86f1d50b6ab44d7c"/>
    <p:sldId xmlns:r="http://schemas.openxmlformats.org/officeDocument/2006/relationships" id="257" r:id="Rd3e4e407e81e490e"/>
    <p:sldId xmlns:r="http://schemas.openxmlformats.org/officeDocument/2006/relationships" id="258" r:id="Re82bffaeb0d5438e"/>
    <p:sldId xmlns:r="http://schemas.openxmlformats.org/officeDocument/2006/relationships" id="259" r:id="Rce05e5913d8c4243"/>
    <p:sldId xmlns:r="http://schemas.openxmlformats.org/officeDocument/2006/relationships" id="260" r:id="R5bcd998924964308"/>
    <p:sldId xmlns:r="http://schemas.openxmlformats.org/officeDocument/2006/relationships" id="261" r:id="Rac7b8286bd56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d5ed1092441d9" /><Relationship Type="http://schemas.openxmlformats.org/officeDocument/2006/relationships/slide" Target="/ppt/slides/slide1.xml" Id="R86f1d50b6ab44d7c" /><Relationship Type="http://schemas.openxmlformats.org/officeDocument/2006/relationships/slide" Target="/ppt/slides/slide2.xml" Id="Rd3e4e407e81e490e" /><Relationship Type="http://schemas.openxmlformats.org/officeDocument/2006/relationships/slide" Target="/ppt/slides/slide3.xml" Id="Re82bffaeb0d5438e" /><Relationship Type="http://schemas.openxmlformats.org/officeDocument/2006/relationships/slide" Target="/ppt/slides/slide4.xml" Id="Rce05e5913d8c4243" /><Relationship Type="http://schemas.openxmlformats.org/officeDocument/2006/relationships/slide" Target="/ppt/slides/slide5.xml" Id="R5bcd998924964308" /><Relationship Type="http://schemas.openxmlformats.org/officeDocument/2006/relationships/slide" Target="/ppt/slides/slide6.xml" Id="Rac7b8286bd56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69989df9c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eb1e50ee47a5" /><Relationship Type="http://schemas.openxmlformats.org/officeDocument/2006/relationships/theme" Target="/ppt/slideMasters/theme/theme1.xml" Id="Re075eca793ca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1eb1e50ee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61e66afd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c924a33c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5da58f15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e33335ab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42899338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2c9388b61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REGNSKAP DA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3 033 715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Husvikholmen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01 45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post@wesselregnskap.no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890 495 362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REGNSKAP DA</a:t>
            </a:r>
          </a:p>
        </p:txBody>
      </p:sp>
    </p:spTree>
  </p:cSld>
  <p:clrMapOvr>
    <a:masterClrMapping xmlns:a="http://schemas.openxmlformats.org/drawingml/2006/main"/>
  </p:clrMapOvr>
</p:sld>
</file>