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408e5d74a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0571f90304146"/>
  </p:sldMasterIdLst>
  <p:sldIdLst>
    <p:sldId xmlns:r="http://schemas.openxmlformats.org/officeDocument/2006/relationships" id="256" r:id="Rbe55f4cb7a5d48f5"/>
    <p:sldId xmlns:r="http://schemas.openxmlformats.org/officeDocument/2006/relationships" id="257" r:id="R551429f191ef4ceb"/>
    <p:sldId xmlns:r="http://schemas.openxmlformats.org/officeDocument/2006/relationships" id="258" r:id="R892217ec64114358"/>
    <p:sldId xmlns:r="http://schemas.openxmlformats.org/officeDocument/2006/relationships" id="259" r:id="Rea67b713644d44f7"/>
    <p:sldId xmlns:r="http://schemas.openxmlformats.org/officeDocument/2006/relationships" id="260" r:id="R5a46e19c786b4b98"/>
    <p:sldId xmlns:r="http://schemas.openxmlformats.org/officeDocument/2006/relationships" id="261" r:id="R707dfbbbcd924814"/>
    <p:sldId xmlns:r="http://schemas.openxmlformats.org/officeDocument/2006/relationships" id="262" r:id="Rec752684f421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0571f90304146" /><Relationship Type="http://schemas.openxmlformats.org/officeDocument/2006/relationships/slide" Target="/ppt/slides/slide1.xml" Id="Rbe55f4cb7a5d48f5" /><Relationship Type="http://schemas.openxmlformats.org/officeDocument/2006/relationships/slide" Target="/ppt/slides/slide2.xml" Id="R551429f191ef4ceb" /><Relationship Type="http://schemas.openxmlformats.org/officeDocument/2006/relationships/slide" Target="/ppt/slides/slide3.xml" Id="R892217ec64114358" /><Relationship Type="http://schemas.openxmlformats.org/officeDocument/2006/relationships/slide" Target="/ppt/slides/slide4.xml" Id="Rea67b713644d44f7" /><Relationship Type="http://schemas.openxmlformats.org/officeDocument/2006/relationships/slide" Target="/ppt/slides/slide5.xml" Id="R5a46e19c786b4b98" /><Relationship Type="http://schemas.openxmlformats.org/officeDocument/2006/relationships/slide" Target="/ppt/slides/slide6.xml" Id="R707dfbbbcd924814" /><Relationship Type="http://schemas.openxmlformats.org/officeDocument/2006/relationships/slide" Target="/ppt/slides/slide7.xml" Id="Rec752684f421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65f5b2a1c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94b49f63486f" /><Relationship Type="http://schemas.openxmlformats.org/officeDocument/2006/relationships/theme" Target="/ppt/slideMasters/theme/theme1.xml" Id="R5f1bbbd3034c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094b49f63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7ac685de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240677ac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5ebf96b5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84fcdbf2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c9f954dd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128fd7ea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b62762183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INVEST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13 008 151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13 040 392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BIRGIT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890 545 882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AUNE INVEST AS</a:t>
            </a:r>
          </a:p>
        </p:txBody>
      </p:sp>
    </p:spTree>
  </p:cSld>
  <p:clrMapOvr>
    <a:masterClrMapping xmlns:a="http://schemas.openxmlformats.org/drawingml/2006/main"/>
  </p:clrMapOvr>
</p:sld>
</file>