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bca927770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16fd9c9c348eb"/>
  </p:sldMasterIdLst>
  <p:sldIdLst>
    <p:sldId xmlns:r="http://schemas.openxmlformats.org/officeDocument/2006/relationships" id="256" r:id="Rf391f908d7904418"/>
    <p:sldId xmlns:r="http://schemas.openxmlformats.org/officeDocument/2006/relationships" id="257" r:id="R7fa67d01e19f43f2"/>
    <p:sldId xmlns:r="http://schemas.openxmlformats.org/officeDocument/2006/relationships" id="258" r:id="Rdad9a3f5b3974495"/>
    <p:sldId xmlns:r="http://schemas.openxmlformats.org/officeDocument/2006/relationships" id="259" r:id="R28abee01cdb3439d"/>
    <p:sldId xmlns:r="http://schemas.openxmlformats.org/officeDocument/2006/relationships" id="260" r:id="R655477326d154fe8"/>
    <p:sldId xmlns:r="http://schemas.openxmlformats.org/officeDocument/2006/relationships" id="261" r:id="R775f2db4c7874959"/>
    <p:sldId xmlns:r="http://schemas.openxmlformats.org/officeDocument/2006/relationships" id="262" r:id="R2610381a52a9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16fd9c9c348eb" /><Relationship Type="http://schemas.openxmlformats.org/officeDocument/2006/relationships/slide" Target="/ppt/slides/slide1.xml" Id="Rf391f908d7904418" /><Relationship Type="http://schemas.openxmlformats.org/officeDocument/2006/relationships/slide" Target="/ppt/slides/slide2.xml" Id="R7fa67d01e19f43f2" /><Relationship Type="http://schemas.openxmlformats.org/officeDocument/2006/relationships/slide" Target="/ppt/slides/slide3.xml" Id="Rdad9a3f5b3974495" /><Relationship Type="http://schemas.openxmlformats.org/officeDocument/2006/relationships/slide" Target="/ppt/slides/slide4.xml" Id="R28abee01cdb3439d" /><Relationship Type="http://schemas.openxmlformats.org/officeDocument/2006/relationships/slide" Target="/ppt/slides/slide5.xml" Id="R655477326d154fe8" /><Relationship Type="http://schemas.openxmlformats.org/officeDocument/2006/relationships/slide" Target="/ppt/slides/slide6.xml" Id="R775f2db4c7874959" /><Relationship Type="http://schemas.openxmlformats.org/officeDocument/2006/relationships/slide" Target="/ppt/slides/slide7.xml" Id="R2610381a52a9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fbee70105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679306944b4f" /><Relationship Type="http://schemas.openxmlformats.org/officeDocument/2006/relationships/theme" Target="/ppt/slideMasters/theme/theme1.xml" Id="R1a54ddb793a8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c67930694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86d6040d6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5b759dd1a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cbdfe455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beef8f361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e44b5ba6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c0626e84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74ad95de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15 507 631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ANDRES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890 573 622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NICAP AS</a:t>
            </a:r>
          </a:p>
        </p:txBody>
      </p:sp>
    </p:spTree>
  </p:cSld>
  <p:clrMapOvr>
    <a:masterClrMapping xmlns:a="http://schemas.openxmlformats.org/drawingml/2006/main"/>
  </p:clrMapOvr>
</p:sld>
</file>