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3cedbfd44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f672cf2a94828"/>
  </p:sldMasterIdLst>
  <p:sldIdLst>
    <p:sldId xmlns:r="http://schemas.openxmlformats.org/officeDocument/2006/relationships" id="256" r:id="Rd8b953aab3664416"/>
    <p:sldId xmlns:r="http://schemas.openxmlformats.org/officeDocument/2006/relationships" id="257" r:id="Re727d5d6f1c948fe"/>
    <p:sldId xmlns:r="http://schemas.openxmlformats.org/officeDocument/2006/relationships" id="258" r:id="Rf132d863eb46416b"/>
    <p:sldId xmlns:r="http://schemas.openxmlformats.org/officeDocument/2006/relationships" id="259" r:id="Ra865429492e84611"/>
    <p:sldId xmlns:r="http://schemas.openxmlformats.org/officeDocument/2006/relationships" id="260" r:id="Rd0a4ad1d46594a75"/>
    <p:sldId xmlns:r="http://schemas.openxmlformats.org/officeDocument/2006/relationships" id="261" r:id="R0577bb98562a4fa3"/>
    <p:sldId xmlns:r="http://schemas.openxmlformats.org/officeDocument/2006/relationships" id="262" r:id="R7df8dabe1516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f672cf2a94828" /><Relationship Type="http://schemas.openxmlformats.org/officeDocument/2006/relationships/slide" Target="/ppt/slides/slide1.xml" Id="Rd8b953aab3664416" /><Relationship Type="http://schemas.openxmlformats.org/officeDocument/2006/relationships/slide" Target="/ppt/slides/slide2.xml" Id="Re727d5d6f1c948fe" /><Relationship Type="http://schemas.openxmlformats.org/officeDocument/2006/relationships/slide" Target="/ppt/slides/slide3.xml" Id="Rf132d863eb46416b" /><Relationship Type="http://schemas.openxmlformats.org/officeDocument/2006/relationships/slide" Target="/ppt/slides/slide4.xml" Id="Ra865429492e84611" /><Relationship Type="http://schemas.openxmlformats.org/officeDocument/2006/relationships/slide" Target="/ppt/slides/slide5.xml" Id="Rd0a4ad1d46594a75" /><Relationship Type="http://schemas.openxmlformats.org/officeDocument/2006/relationships/slide" Target="/ppt/slides/slide6.xml" Id="R0577bb98562a4fa3" /><Relationship Type="http://schemas.openxmlformats.org/officeDocument/2006/relationships/slide" Target="/ppt/slides/slide7.xml" Id="R7df8dabe1516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82204a331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30b426d94d24" /><Relationship Type="http://schemas.openxmlformats.org/officeDocument/2006/relationships/theme" Target="/ppt/slideMasters/theme/theme1.xml" Id="R015a89be403c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e30b426d9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ba4c4c8d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0b1fe625f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4b30ebbe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c89ea45a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121c5394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c7f28d702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9a6738f2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MAYS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−2 068 523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29 464 409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158 205 662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181 552 740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STANGELAND BAARDSEN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BAARDSEN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BAARDSEN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Melingsiden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890 599 222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