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436b66bb2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b02c2fb5a4396"/>
  </p:sldMasterIdLst>
  <p:sldIdLst>
    <p:sldId xmlns:r="http://schemas.openxmlformats.org/officeDocument/2006/relationships" id="256" r:id="R7c8c7e96f6b44da9"/>
    <p:sldId xmlns:r="http://schemas.openxmlformats.org/officeDocument/2006/relationships" id="257" r:id="R0b932e477d2e4db8"/>
    <p:sldId xmlns:r="http://schemas.openxmlformats.org/officeDocument/2006/relationships" id="258" r:id="R67281a8058a14fd8"/>
    <p:sldId xmlns:r="http://schemas.openxmlformats.org/officeDocument/2006/relationships" id="259" r:id="R9098e0c2ee964d57"/>
    <p:sldId xmlns:r="http://schemas.openxmlformats.org/officeDocument/2006/relationships" id="260" r:id="R4699d1d10cc647c0"/>
    <p:sldId xmlns:r="http://schemas.openxmlformats.org/officeDocument/2006/relationships" id="261" r:id="Rafc285ad681c48a3"/>
    <p:sldId xmlns:r="http://schemas.openxmlformats.org/officeDocument/2006/relationships" id="262" r:id="R98e52422e678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b02c2fb5a4396" /><Relationship Type="http://schemas.openxmlformats.org/officeDocument/2006/relationships/slide" Target="/ppt/slides/slide1.xml" Id="R7c8c7e96f6b44da9" /><Relationship Type="http://schemas.openxmlformats.org/officeDocument/2006/relationships/slide" Target="/ppt/slides/slide2.xml" Id="R0b932e477d2e4db8" /><Relationship Type="http://schemas.openxmlformats.org/officeDocument/2006/relationships/slide" Target="/ppt/slides/slide3.xml" Id="R67281a8058a14fd8" /><Relationship Type="http://schemas.openxmlformats.org/officeDocument/2006/relationships/slide" Target="/ppt/slides/slide4.xml" Id="R9098e0c2ee964d57" /><Relationship Type="http://schemas.openxmlformats.org/officeDocument/2006/relationships/slide" Target="/ppt/slides/slide5.xml" Id="R4699d1d10cc647c0" /><Relationship Type="http://schemas.openxmlformats.org/officeDocument/2006/relationships/slide" Target="/ppt/slides/slide6.xml" Id="Rafc285ad681c48a3" /><Relationship Type="http://schemas.openxmlformats.org/officeDocument/2006/relationships/slide" Target="/ppt/slides/slide7.xml" Id="R98e52422e678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ebaba1fe746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b7015642949b1" /><Relationship Type="http://schemas.openxmlformats.org/officeDocument/2006/relationships/theme" Target="/ppt/slideMasters/theme/theme1.xml" Id="R9a9bbe81c4f9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9b70156429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1bbe9d63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a1edc5f204b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8a5fa8eb443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ef14124d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d1a34733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66ef0f8fa46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268c2bce3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12 284 191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11 940 240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15 422 340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FJELDBERG ESPEN ASLE VAD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Slemdalsgata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890 610 552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 HOLDING AS</a:t>
            </a:r>
          </a:p>
        </p:txBody>
      </p:sp>
    </p:spTree>
  </p:cSld>
  <p:clrMapOvr>
    <a:masterClrMapping xmlns:a="http://schemas.openxmlformats.org/drawingml/2006/main"/>
  </p:clrMapOvr>
</p:sld>
</file>