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8291c6ca5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ebb5216c24d0e"/>
  </p:sldMasterIdLst>
  <p:sldIdLst>
    <p:sldId xmlns:r="http://schemas.openxmlformats.org/officeDocument/2006/relationships" id="256" r:id="R0fbfa6cd70a34403"/>
    <p:sldId xmlns:r="http://schemas.openxmlformats.org/officeDocument/2006/relationships" id="257" r:id="Rda9817ab286b47fd"/>
    <p:sldId xmlns:r="http://schemas.openxmlformats.org/officeDocument/2006/relationships" id="258" r:id="Ree40ad2dc9364b94"/>
    <p:sldId xmlns:r="http://schemas.openxmlformats.org/officeDocument/2006/relationships" id="259" r:id="Rf981a7651f6d4dd0"/>
    <p:sldId xmlns:r="http://schemas.openxmlformats.org/officeDocument/2006/relationships" id="260" r:id="Ra1d3532c921f4dc9"/>
    <p:sldId xmlns:r="http://schemas.openxmlformats.org/officeDocument/2006/relationships" id="261" r:id="Rc719f1211a1041a4"/>
    <p:sldId xmlns:r="http://schemas.openxmlformats.org/officeDocument/2006/relationships" id="262" r:id="Rdfaddbede738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ebb5216c24d0e" /><Relationship Type="http://schemas.openxmlformats.org/officeDocument/2006/relationships/slide" Target="/ppt/slides/slide1.xml" Id="R0fbfa6cd70a34403" /><Relationship Type="http://schemas.openxmlformats.org/officeDocument/2006/relationships/slide" Target="/ppt/slides/slide2.xml" Id="Rda9817ab286b47fd" /><Relationship Type="http://schemas.openxmlformats.org/officeDocument/2006/relationships/slide" Target="/ppt/slides/slide3.xml" Id="Ree40ad2dc9364b94" /><Relationship Type="http://schemas.openxmlformats.org/officeDocument/2006/relationships/slide" Target="/ppt/slides/slide4.xml" Id="Rf981a7651f6d4dd0" /><Relationship Type="http://schemas.openxmlformats.org/officeDocument/2006/relationships/slide" Target="/ppt/slides/slide5.xml" Id="Ra1d3532c921f4dc9" /><Relationship Type="http://schemas.openxmlformats.org/officeDocument/2006/relationships/slide" Target="/ppt/slides/slide6.xml" Id="Rc719f1211a1041a4" /><Relationship Type="http://schemas.openxmlformats.org/officeDocument/2006/relationships/slide" Target="/ppt/slides/slide7.xml" Id="Rdfaddbede738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dd493f287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43f521ff4353" /><Relationship Type="http://schemas.openxmlformats.org/officeDocument/2006/relationships/theme" Target="/ppt/slideMasters/theme/theme1.xml" Id="R35c8e96f0caf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f43f521ff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cb07c6f4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237ef56a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377c4eec2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606de8e60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350b54c4c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906a1dd97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84fb70833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KRJM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KRJM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52 335 205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393 065 482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401 648 367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MØLLER KRISTIN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890 623 972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