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b4bd555dd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603d60a034349"/>
  </p:sldMasterIdLst>
  <p:sldIdLst>
    <p:sldId xmlns:r="http://schemas.openxmlformats.org/officeDocument/2006/relationships" id="256" r:id="R2838f8e6b0274d37"/>
    <p:sldId xmlns:r="http://schemas.openxmlformats.org/officeDocument/2006/relationships" id="257" r:id="R56f4985d446a4802"/>
    <p:sldId xmlns:r="http://schemas.openxmlformats.org/officeDocument/2006/relationships" id="258" r:id="R66cb6a07bfe243a8"/>
    <p:sldId xmlns:r="http://schemas.openxmlformats.org/officeDocument/2006/relationships" id="259" r:id="R39cea0c80ca040fc"/>
    <p:sldId xmlns:r="http://schemas.openxmlformats.org/officeDocument/2006/relationships" id="260" r:id="Rb0c693a5b8a14ac4"/>
    <p:sldId xmlns:r="http://schemas.openxmlformats.org/officeDocument/2006/relationships" id="261" r:id="R978f9023ee1e42e0"/>
    <p:sldId xmlns:r="http://schemas.openxmlformats.org/officeDocument/2006/relationships" id="262" r:id="Rf5a219253301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603d60a034349" /><Relationship Type="http://schemas.openxmlformats.org/officeDocument/2006/relationships/slide" Target="/ppt/slides/slide1.xml" Id="R2838f8e6b0274d37" /><Relationship Type="http://schemas.openxmlformats.org/officeDocument/2006/relationships/slide" Target="/ppt/slides/slide2.xml" Id="R56f4985d446a4802" /><Relationship Type="http://schemas.openxmlformats.org/officeDocument/2006/relationships/slide" Target="/ppt/slides/slide3.xml" Id="R66cb6a07bfe243a8" /><Relationship Type="http://schemas.openxmlformats.org/officeDocument/2006/relationships/slide" Target="/ppt/slides/slide4.xml" Id="R39cea0c80ca040fc" /><Relationship Type="http://schemas.openxmlformats.org/officeDocument/2006/relationships/slide" Target="/ppt/slides/slide5.xml" Id="Rb0c693a5b8a14ac4" /><Relationship Type="http://schemas.openxmlformats.org/officeDocument/2006/relationships/slide" Target="/ppt/slides/slide6.xml" Id="R978f9023ee1e42e0" /><Relationship Type="http://schemas.openxmlformats.org/officeDocument/2006/relationships/slide" Target="/ppt/slides/slide7.xml" Id="Rf5a219253301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ddc61eed9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b41ced79c4574" /><Relationship Type="http://schemas.openxmlformats.org/officeDocument/2006/relationships/theme" Target="/ppt/slideMasters/theme/theme1.xml" Id="R22d10db64d11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b41ced79c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b2334e90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da1f8092f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4015fca3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a66ff15f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cdcd19d2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38e886cd42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7e92b601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KAGRA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KAGRA IV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2 332 366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DAG ULLTVEIT-MOE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Umoe AS, 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knud.dalaker@umoe.no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890 679 412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