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44a9c9d76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1a7f9680f4c50"/>
  </p:sldMasterIdLst>
  <p:sldIdLst>
    <p:sldId xmlns:r="http://schemas.openxmlformats.org/officeDocument/2006/relationships" id="256" r:id="Refe53c4f89e34899"/>
    <p:sldId xmlns:r="http://schemas.openxmlformats.org/officeDocument/2006/relationships" id="257" r:id="R421d6b92e3b24bd9"/>
    <p:sldId xmlns:r="http://schemas.openxmlformats.org/officeDocument/2006/relationships" id="258" r:id="R4cb889e235e547c6"/>
    <p:sldId xmlns:r="http://schemas.openxmlformats.org/officeDocument/2006/relationships" id="259" r:id="R4c1c4c20b48a4f9f"/>
    <p:sldId xmlns:r="http://schemas.openxmlformats.org/officeDocument/2006/relationships" id="260" r:id="R5539d60e2c2443fc"/>
    <p:sldId xmlns:r="http://schemas.openxmlformats.org/officeDocument/2006/relationships" id="261" r:id="Rc6ecc9f24f0a4f25"/>
    <p:sldId xmlns:r="http://schemas.openxmlformats.org/officeDocument/2006/relationships" id="262" r:id="R0dda8624fad3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1a7f9680f4c50" /><Relationship Type="http://schemas.openxmlformats.org/officeDocument/2006/relationships/slide" Target="/ppt/slides/slide1.xml" Id="Refe53c4f89e34899" /><Relationship Type="http://schemas.openxmlformats.org/officeDocument/2006/relationships/slide" Target="/ppt/slides/slide2.xml" Id="R421d6b92e3b24bd9" /><Relationship Type="http://schemas.openxmlformats.org/officeDocument/2006/relationships/slide" Target="/ppt/slides/slide3.xml" Id="R4cb889e235e547c6" /><Relationship Type="http://schemas.openxmlformats.org/officeDocument/2006/relationships/slide" Target="/ppt/slides/slide4.xml" Id="R4c1c4c20b48a4f9f" /><Relationship Type="http://schemas.openxmlformats.org/officeDocument/2006/relationships/slide" Target="/ppt/slides/slide5.xml" Id="R5539d60e2c2443fc" /><Relationship Type="http://schemas.openxmlformats.org/officeDocument/2006/relationships/slide" Target="/ppt/slides/slide6.xml" Id="Rc6ecc9f24f0a4f25" /><Relationship Type="http://schemas.openxmlformats.org/officeDocument/2006/relationships/slide" Target="/ppt/slides/slide7.xml" Id="R0dda8624fad3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21c8d6367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21c9454a54695" /><Relationship Type="http://schemas.openxmlformats.org/officeDocument/2006/relationships/theme" Target="/ppt/slideMasters/theme/theme1.xml" Id="Rdbbfca8949f4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21c9454a5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5155a33c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fe60e554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a41742de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61013b86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2547dae6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7077c3e7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2b49f0360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GRØDAL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890 698 972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