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7b9b2ade447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168d63439410c"/>
  </p:sldMasterIdLst>
  <p:sldIdLst>
    <p:sldId xmlns:r="http://schemas.openxmlformats.org/officeDocument/2006/relationships" id="256" r:id="R807ded11ed7b4e9e"/>
    <p:sldId xmlns:r="http://schemas.openxmlformats.org/officeDocument/2006/relationships" id="257" r:id="R031142d5feb046f7"/>
    <p:sldId xmlns:r="http://schemas.openxmlformats.org/officeDocument/2006/relationships" id="258" r:id="R56e6252847ea4f89"/>
    <p:sldId xmlns:r="http://schemas.openxmlformats.org/officeDocument/2006/relationships" id="259" r:id="R1e8fa0a066974882"/>
    <p:sldId xmlns:r="http://schemas.openxmlformats.org/officeDocument/2006/relationships" id="260" r:id="Rc2416160082d49f7"/>
    <p:sldId xmlns:r="http://schemas.openxmlformats.org/officeDocument/2006/relationships" id="261" r:id="R112bb6afdb9d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168d63439410c" /><Relationship Type="http://schemas.openxmlformats.org/officeDocument/2006/relationships/slide" Target="/ppt/slides/slide1.xml" Id="R807ded11ed7b4e9e" /><Relationship Type="http://schemas.openxmlformats.org/officeDocument/2006/relationships/slide" Target="/ppt/slides/slide2.xml" Id="R031142d5feb046f7" /><Relationship Type="http://schemas.openxmlformats.org/officeDocument/2006/relationships/slide" Target="/ppt/slides/slide3.xml" Id="R56e6252847ea4f89" /><Relationship Type="http://schemas.openxmlformats.org/officeDocument/2006/relationships/slide" Target="/ppt/slides/slide4.xml" Id="R1e8fa0a066974882" /><Relationship Type="http://schemas.openxmlformats.org/officeDocument/2006/relationships/slide" Target="/ppt/slides/slide5.xml" Id="Rc2416160082d49f7" /><Relationship Type="http://schemas.openxmlformats.org/officeDocument/2006/relationships/slide" Target="/ppt/slides/slide6.xml" Id="R112bb6afdb9d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46d8b8b71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4d6454884bbe" /><Relationship Type="http://schemas.openxmlformats.org/officeDocument/2006/relationships/theme" Target="/ppt/slideMasters/theme/theme1.xml" Id="R31ed5da11c76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94d645488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ffa797808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a5323253b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3a63b2b11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f67161cd3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c7daa994c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756abc40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FAG-ELEKTRIKEREN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890 716 652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