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06f442d8bc4b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3502c0f69347d1"/>
  </p:sldMasterIdLst>
  <p:sldIdLst>
    <p:sldId xmlns:r="http://schemas.openxmlformats.org/officeDocument/2006/relationships" id="256" r:id="R8ca0027393004b45"/>
    <p:sldId xmlns:r="http://schemas.openxmlformats.org/officeDocument/2006/relationships" id="257" r:id="Rf2669513cad44d94"/>
    <p:sldId xmlns:r="http://schemas.openxmlformats.org/officeDocument/2006/relationships" id="258" r:id="R69f264912de14724"/>
    <p:sldId xmlns:r="http://schemas.openxmlformats.org/officeDocument/2006/relationships" id="259" r:id="Raf7f5c06c01848f5"/>
    <p:sldId xmlns:r="http://schemas.openxmlformats.org/officeDocument/2006/relationships" id="260" r:id="R9b161afaed6e4e5e"/>
    <p:sldId xmlns:r="http://schemas.openxmlformats.org/officeDocument/2006/relationships" id="261" r:id="Rf11c89955b844829"/>
    <p:sldId xmlns:r="http://schemas.openxmlformats.org/officeDocument/2006/relationships" id="262" r:id="R9f1b0bf9a0aa47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3502c0f69347d1" /><Relationship Type="http://schemas.openxmlformats.org/officeDocument/2006/relationships/slide" Target="/ppt/slides/slide1.xml" Id="R8ca0027393004b45" /><Relationship Type="http://schemas.openxmlformats.org/officeDocument/2006/relationships/slide" Target="/ppt/slides/slide2.xml" Id="Rf2669513cad44d94" /><Relationship Type="http://schemas.openxmlformats.org/officeDocument/2006/relationships/slide" Target="/ppt/slides/slide3.xml" Id="R69f264912de14724" /><Relationship Type="http://schemas.openxmlformats.org/officeDocument/2006/relationships/slide" Target="/ppt/slides/slide4.xml" Id="Raf7f5c06c01848f5" /><Relationship Type="http://schemas.openxmlformats.org/officeDocument/2006/relationships/slide" Target="/ppt/slides/slide5.xml" Id="R9b161afaed6e4e5e" /><Relationship Type="http://schemas.openxmlformats.org/officeDocument/2006/relationships/slide" Target="/ppt/slides/slide6.xml" Id="Rf11c89955b844829" /><Relationship Type="http://schemas.openxmlformats.org/officeDocument/2006/relationships/slide" Target="/ppt/slides/slide7.xml" Id="R9f1b0bf9a0aa47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03c28c49b442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cccbacedc4e62" /><Relationship Type="http://schemas.openxmlformats.org/officeDocument/2006/relationships/theme" Target="/ppt/slideMasters/theme/theme1.xml" Id="Red4f76116ed04d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ccccbacedc4e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a690d8ec84b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1fe52e12e42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9ba649df744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be2b986724e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5ac3c8a584b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2fa44dc2e44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16e3d9ad248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FAG-ELEKTRIKEREN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FAG-ELEKTRIKEREN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FAG-ELEKTRIKEREN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FAG-ELEKTRIKEREN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FAG-ELEKTRIKEREN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FAG-ELEKTRIKEREN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66 219 844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6 484 956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5 014 245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11 279 811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26 394 790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FAG-ELEKTRIKEREN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HANS PETTER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NØTTVEIT PREBEN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SIVERTSEN PETTER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FAG-ELEKTRIKEREN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890 716 652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FAG-ELEKTRIKEREN AS</a:t>
            </a:r>
          </a:p>
        </p:txBody>
      </p:sp>
    </p:spTree>
  </p:cSld>
  <p:clrMapOvr>
    <a:masterClrMapping xmlns:a="http://schemas.openxmlformats.org/drawingml/2006/main"/>
  </p:clrMapOvr>
</p:sld>
</file>