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a370816f7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5b205bf82494e"/>
  </p:sldMasterIdLst>
  <p:sldIdLst>
    <p:sldId xmlns:r="http://schemas.openxmlformats.org/officeDocument/2006/relationships" id="256" r:id="R60d5e44130cb4900"/>
    <p:sldId xmlns:r="http://schemas.openxmlformats.org/officeDocument/2006/relationships" id="257" r:id="R8bf032362256448f"/>
    <p:sldId xmlns:r="http://schemas.openxmlformats.org/officeDocument/2006/relationships" id="258" r:id="Rf4054dffd1824407"/>
    <p:sldId xmlns:r="http://schemas.openxmlformats.org/officeDocument/2006/relationships" id="259" r:id="Rb6cf006ba1274a21"/>
    <p:sldId xmlns:r="http://schemas.openxmlformats.org/officeDocument/2006/relationships" id="260" r:id="R2b805ebd78754644"/>
    <p:sldId xmlns:r="http://schemas.openxmlformats.org/officeDocument/2006/relationships" id="261" r:id="R4ad50542b30042f7"/>
    <p:sldId xmlns:r="http://schemas.openxmlformats.org/officeDocument/2006/relationships" id="262" r:id="R76d6fa553444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5b205bf82494e" /><Relationship Type="http://schemas.openxmlformats.org/officeDocument/2006/relationships/slide" Target="/ppt/slides/slide1.xml" Id="R60d5e44130cb4900" /><Relationship Type="http://schemas.openxmlformats.org/officeDocument/2006/relationships/slide" Target="/ppt/slides/slide2.xml" Id="R8bf032362256448f" /><Relationship Type="http://schemas.openxmlformats.org/officeDocument/2006/relationships/slide" Target="/ppt/slides/slide3.xml" Id="Rf4054dffd1824407" /><Relationship Type="http://schemas.openxmlformats.org/officeDocument/2006/relationships/slide" Target="/ppt/slides/slide4.xml" Id="Rb6cf006ba1274a21" /><Relationship Type="http://schemas.openxmlformats.org/officeDocument/2006/relationships/slide" Target="/ppt/slides/slide5.xml" Id="R2b805ebd78754644" /><Relationship Type="http://schemas.openxmlformats.org/officeDocument/2006/relationships/slide" Target="/ppt/slides/slide6.xml" Id="R4ad50542b30042f7" /><Relationship Type="http://schemas.openxmlformats.org/officeDocument/2006/relationships/slide" Target="/ppt/slides/slide7.xml" Id="R76d6fa553444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d7205bd18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2008aad04153" /><Relationship Type="http://schemas.openxmlformats.org/officeDocument/2006/relationships/theme" Target="/ppt/slideMasters/theme/theme1.xml" Id="R337a3224addf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f2008aad0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1eef2dd39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a18a1fad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651008d9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6b8da593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d0af7e75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9924ca3f2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d58c1877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LIABØ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LIABØ EIGEDOM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6 059 828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 GUNVOR IRENE LIABØ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890 769 292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LIABØ EIGEDOM AS</a:t>
            </a:r>
          </a:p>
        </p:txBody>
      </p:sp>
    </p:spTree>
  </p:cSld>
  <p:clrMapOvr>
    <a:masterClrMapping xmlns:a="http://schemas.openxmlformats.org/drawingml/2006/main"/>
  </p:clrMapOvr>
</p:sld>
</file>