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4e7b1f582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0c74b65dd4408"/>
  </p:sldMasterIdLst>
  <p:sldIdLst>
    <p:sldId xmlns:r="http://schemas.openxmlformats.org/officeDocument/2006/relationships" id="256" r:id="R09daed9275614b8e"/>
    <p:sldId xmlns:r="http://schemas.openxmlformats.org/officeDocument/2006/relationships" id="257" r:id="Reb4687f055d54cbc"/>
    <p:sldId xmlns:r="http://schemas.openxmlformats.org/officeDocument/2006/relationships" id="258" r:id="Re4342df5bce44ed8"/>
    <p:sldId xmlns:r="http://schemas.openxmlformats.org/officeDocument/2006/relationships" id="259" r:id="R5364e62551f24e89"/>
    <p:sldId xmlns:r="http://schemas.openxmlformats.org/officeDocument/2006/relationships" id="260" r:id="R6d665225950d41da"/>
    <p:sldId xmlns:r="http://schemas.openxmlformats.org/officeDocument/2006/relationships" id="261" r:id="R649cffe866cc47ce"/>
    <p:sldId xmlns:r="http://schemas.openxmlformats.org/officeDocument/2006/relationships" id="262" r:id="Rc0a97d292374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0c74b65dd4408" /><Relationship Type="http://schemas.openxmlformats.org/officeDocument/2006/relationships/slide" Target="/ppt/slides/slide1.xml" Id="R09daed9275614b8e" /><Relationship Type="http://schemas.openxmlformats.org/officeDocument/2006/relationships/slide" Target="/ppt/slides/slide2.xml" Id="Reb4687f055d54cbc" /><Relationship Type="http://schemas.openxmlformats.org/officeDocument/2006/relationships/slide" Target="/ppt/slides/slide3.xml" Id="Re4342df5bce44ed8" /><Relationship Type="http://schemas.openxmlformats.org/officeDocument/2006/relationships/slide" Target="/ppt/slides/slide4.xml" Id="R5364e62551f24e89" /><Relationship Type="http://schemas.openxmlformats.org/officeDocument/2006/relationships/slide" Target="/ppt/slides/slide5.xml" Id="R6d665225950d41da" /><Relationship Type="http://schemas.openxmlformats.org/officeDocument/2006/relationships/slide" Target="/ppt/slides/slide6.xml" Id="R649cffe866cc47ce" /><Relationship Type="http://schemas.openxmlformats.org/officeDocument/2006/relationships/slide" Target="/ppt/slides/slide7.xml" Id="Rc0a97d292374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10bd1f16a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37e9ee5c4391" /><Relationship Type="http://schemas.openxmlformats.org/officeDocument/2006/relationships/theme" Target="/ppt/slideMasters/theme/theme1.xml" Id="R26ccf02900a5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d37e9ee5c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afefd810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0c28fd9d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c58356e5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692b6fb7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357e0a6d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35132fa4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ad3772f1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KIRKENES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KIRKENES REGNSKAPSKONTOR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2 589 179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KITT-EVA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890 815 502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REGNSKAPSKONTOR AS</a:t>
            </a:r>
          </a:p>
        </p:txBody>
      </p:sp>
    </p:spTree>
  </p:cSld>
  <p:clrMapOvr>
    <a:masterClrMapping xmlns:a="http://schemas.openxmlformats.org/drawingml/2006/main"/>
  </p:clrMapOvr>
</p:sld>
</file>