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57d99f8be0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d47ba8e55b40e8"/>
  </p:sldMasterIdLst>
  <p:sldIdLst>
    <p:sldId xmlns:r="http://schemas.openxmlformats.org/officeDocument/2006/relationships" id="256" r:id="R83c02ae66a864773"/>
    <p:sldId xmlns:r="http://schemas.openxmlformats.org/officeDocument/2006/relationships" id="257" r:id="R8964c47c6b744c88"/>
    <p:sldId xmlns:r="http://schemas.openxmlformats.org/officeDocument/2006/relationships" id="258" r:id="R2dfd2ff8793c402d"/>
    <p:sldId xmlns:r="http://schemas.openxmlformats.org/officeDocument/2006/relationships" id="259" r:id="R489d26bb7bbb4ea9"/>
    <p:sldId xmlns:r="http://schemas.openxmlformats.org/officeDocument/2006/relationships" id="260" r:id="Rc46e435613464571"/>
    <p:sldId xmlns:r="http://schemas.openxmlformats.org/officeDocument/2006/relationships" id="261" r:id="Rf01106758f694ad5"/>
    <p:sldId xmlns:r="http://schemas.openxmlformats.org/officeDocument/2006/relationships" id="262" r:id="R7091fa5d626a412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47ba8e55b40e8" /><Relationship Type="http://schemas.openxmlformats.org/officeDocument/2006/relationships/slide" Target="/ppt/slides/slide1.xml" Id="R83c02ae66a864773" /><Relationship Type="http://schemas.openxmlformats.org/officeDocument/2006/relationships/slide" Target="/ppt/slides/slide2.xml" Id="R8964c47c6b744c88" /><Relationship Type="http://schemas.openxmlformats.org/officeDocument/2006/relationships/slide" Target="/ppt/slides/slide3.xml" Id="R2dfd2ff8793c402d" /><Relationship Type="http://schemas.openxmlformats.org/officeDocument/2006/relationships/slide" Target="/ppt/slides/slide4.xml" Id="R489d26bb7bbb4ea9" /><Relationship Type="http://schemas.openxmlformats.org/officeDocument/2006/relationships/slide" Target="/ppt/slides/slide5.xml" Id="Rc46e435613464571" /><Relationship Type="http://schemas.openxmlformats.org/officeDocument/2006/relationships/slide" Target="/ppt/slides/slide6.xml" Id="Rf01106758f694ad5" /><Relationship Type="http://schemas.openxmlformats.org/officeDocument/2006/relationships/slide" Target="/ppt/slides/slide7.xml" Id="R7091fa5d626a412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4e11afd3c41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e738eb1564711" /><Relationship Type="http://schemas.openxmlformats.org/officeDocument/2006/relationships/theme" Target="/ppt/slideMasters/theme/theme1.xml" Id="Radac3f17c647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e738eb15647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774ff21244d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97c1caf534a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b11fe7c6243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5c956e7d9547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728c0191d49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aefb66123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24c920d2e4a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MAMAX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6 299 469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6 281 090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6 001 188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32 567 235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34 239 792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LARS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Nordseterstien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890 836 372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MAMAX INVEST AS</a:t>
            </a:r>
          </a:p>
        </p:txBody>
      </p:sp>
    </p:spTree>
  </p:cSld>
  <p:clrMapOvr>
    <a:masterClrMapping xmlns:a="http://schemas.openxmlformats.org/drawingml/2006/main"/>
  </p:clrMapOvr>
</p:sld>
</file>