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015fe6330f42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b56b9d2ce0468c"/>
  </p:sldMasterIdLst>
  <p:sldIdLst>
    <p:sldId xmlns:r="http://schemas.openxmlformats.org/officeDocument/2006/relationships" id="256" r:id="R6b448f2b5de14c29"/>
    <p:sldId xmlns:r="http://schemas.openxmlformats.org/officeDocument/2006/relationships" id="257" r:id="Raf9a710376154214"/>
    <p:sldId xmlns:r="http://schemas.openxmlformats.org/officeDocument/2006/relationships" id="258" r:id="Ra6268516f72040a2"/>
    <p:sldId xmlns:r="http://schemas.openxmlformats.org/officeDocument/2006/relationships" id="259" r:id="Rb0f257da909a44f0"/>
    <p:sldId xmlns:r="http://schemas.openxmlformats.org/officeDocument/2006/relationships" id="260" r:id="R0751ee9684844686"/>
    <p:sldId xmlns:r="http://schemas.openxmlformats.org/officeDocument/2006/relationships" id="261" r:id="R9650dceecd9e4ede"/>
    <p:sldId xmlns:r="http://schemas.openxmlformats.org/officeDocument/2006/relationships" id="262" r:id="R2d239985c46742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b56b9d2ce0468c" /><Relationship Type="http://schemas.openxmlformats.org/officeDocument/2006/relationships/slide" Target="/ppt/slides/slide1.xml" Id="R6b448f2b5de14c29" /><Relationship Type="http://schemas.openxmlformats.org/officeDocument/2006/relationships/slide" Target="/ppt/slides/slide2.xml" Id="Raf9a710376154214" /><Relationship Type="http://schemas.openxmlformats.org/officeDocument/2006/relationships/slide" Target="/ppt/slides/slide3.xml" Id="Ra6268516f72040a2" /><Relationship Type="http://schemas.openxmlformats.org/officeDocument/2006/relationships/slide" Target="/ppt/slides/slide4.xml" Id="Rb0f257da909a44f0" /><Relationship Type="http://schemas.openxmlformats.org/officeDocument/2006/relationships/slide" Target="/ppt/slides/slide5.xml" Id="R0751ee9684844686" /><Relationship Type="http://schemas.openxmlformats.org/officeDocument/2006/relationships/slide" Target="/ppt/slides/slide6.xml" Id="R9650dceecd9e4ede" /><Relationship Type="http://schemas.openxmlformats.org/officeDocument/2006/relationships/slide" Target="/ppt/slides/slide7.xml" Id="R2d239985c46742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d44e15624b43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3da2441fe4763" /><Relationship Type="http://schemas.openxmlformats.org/officeDocument/2006/relationships/theme" Target="/ppt/slideMasters/theme/theme1.xml" Id="Re00c7b535b3547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53da2441fe47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d99f142a040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c3d9e0d0040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02a8b422f4a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85b157e3245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e3fb4087c46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ff3b7fc1741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5218f72bd43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NORDSKAUG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NORDSKAUG INVEST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3 255 678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13 433 709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13 593 370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 NORDSKAUG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1555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890 858 392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