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850782743e4f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281b2eddc64c81"/>
  </p:sldMasterIdLst>
  <p:sldIdLst>
    <p:sldId xmlns:r="http://schemas.openxmlformats.org/officeDocument/2006/relationships" id="256" r:id="R7999989ba1ab47af"/>
    <p:sldId xmlns:r="http://schemas.openxmlformats.org/officeDocument/2006/relationships" id="257" r:id="R8aab3caa3d72441c"/>
    <p:sldId xmlns:r="http://schemas.openxmlformats.org/officeDocument/2006/relationships" id="258" r:id="R0563102de54c4ea4"/>
    <p:sldId xmlns:r="http://schemas.openxmlformats.org/officeDocument/2006/relationships" id="259" r:id="R1833ccc356614efc"/>
    <p:sldId xmlns:r="http://schemas.openxmlformats.org/officeDocument/2006/relationships" id="260" r:id="Rd453c004e1fb4bb3"/>
    <p:sldId xmlns:r="http://schemas.openxmlformats.org/officeDocument/2006/relationships" id="261" r:id="R5cd3d8c3fb5a4c9e"/>
    <p:sldId xmlns:r="http://schemas.openxmlformats.org/officeDocument/2006/relationships" id="262" r:id="R227fc7bddf3944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281b2eddc64c81" /><Relationship Type="http://schemas.openxmlformats.org/officeDocument/2006/relationships/slide" Target="/ppt/slides/slide1.xml" Id="R7999989ba1ab47af" /><Relationship Type="http://schemas.openxmlformats.org/officeDocument/2006/relationships/slide" Target="/ppt/slides/slide2.xml" Id="R8aab3caa3d72441c" /><Relationship Type="http://schemas.openxmlformats.org/officeDocument/2006/relationships/slide" Target="/ppt/slides/slide3.xml" Id="R0563102de54c4ea4" /><Relationship Type="http://schemas.openxmlformats.org/officeDocument/2006/relationships/slide" Target="/ppt/slides/slide4.xml" Id="R1833ccc356614efc" /><Relationship Type="http://schemas.openxmlformats.org/officeDocument/2006/relationships/slide" Target="/ppt/slides/slide5.xml" Id="Rd453c004e1fb4bb3" /><Relationship Type="http://schemas.openxmlformats.org/officeDocument/2006/relationships/slide" Target="/ppt/slides/slide6.xml" Id="R5cd3d8c3fb5a4c9e" /><Relationship Type="http://schemas.openxmlformats.org/officeDocument/2006/relationships/slide" Target="/ppt/slides/slide7.xml" Id="R227fc7bddf3944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faba3bb99748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d69ffbd2347c4" /><Relationship Type="http://schemas.openxmlformats.org/officeDocument/2006/relationships/theme" Target="/ppt/slideMasters/theme/theme1.xml" Id="R51f84d60c54e44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ed69ffbd2347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2c34bd53641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2b0a3e86147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b9024748a42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317260d5445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7c3438e134d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d72de44e342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68ec2012d46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SKJONG AS ble etablert [år] og holder til i Vigra.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−131 716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5 378 716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17 119 043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18 968 940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SKJONG SØLVI J BLINDHEIM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Flyplassvegen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6040 Vigra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891 058 802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SKJONG AS</a:t>
            </a:r>
          </a:p>
        </p:txBody>
      </p:sp>
    </p:spTree>
  </p:cSld>
  <p:clrMapOvr>
    <a:masterClrMapping xmlns:a="http://schemas.openxmlformats.org/drawingml/2006/main"/>
  </p:clrMapOvr>
</p:sld>
</file>