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247ad4b03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705997b4d4a91"/>
  </p:sldMasterIdLst>
  <p:sldIdLst>
    <p:sldId xmlns:r="http://schemas.openxmlformats.org/officeDocument/2006/relationships" id="256" r:id="R64c59d884ee64fef"/>
    <p:sldId xmlns:r="http://schemas.openxmlformats.org/officeDocument/2006/relationships" id="257" r:id="R9821494f4c7249f6"/>
    <p:sldId xmlns:r="http://schemas.openxmlformats.org/officeDocument/2006/relationships" id="258" r:id="Rcd8a8b4fbe2e4e53"/>
    <p:sldId xmlns:r="http://schemas.openxmlformats.org/officeDocument/2006/relationships" id="259" r:id="Reaf674ae7e044b0f"/>
    <p:sldId xmlns:r="http://schemas.openxmlformats.org/officeDocument/2006/relationships" id="260" r:id="R8420b88734fa404f"/>
    <p:sldId xmlns:r="http://schemas.openxmlformats.org/officeDocument/2006/relationships" id="261" r:id="R3fc70671167849cc"/>
    <p:sldId xmlns:r="http://schemas.openxmlformats.org/officeDocument/2006/relationships" id="262" r:id="R453c866c04d8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705997b4d4a91" /><Relationship Type="http://schemas.openxmlformats.org/officeDocument/2006/relationships/slide" Target="/ppt/slides/slide1.xml" Id="R64c59d884ee64fef" /><Relationship Type="http://schemas.openxmlformats.org/officeDocument/2006/relationships/slide" Target="/ppt/slides/slide2.xml" Id="R9821494f4c7249f6" /><Relationship Type="http://schemas.openxmlformats.org/officeDocument/2006/relationships/slide" Target="/ppt/slides/slide3.xml" Id="Rcd8a8b4fbe2e4e53" /><Relationship Type="http://schemas.openxmlformats.org/officeDocument/2006/relationships/slide" Target="/ppt/slides/slide4.xml" Id="Reaf674ae7e044b0f" /><Relationship Type="http://schemas.openxmlformats.org/officeDocument/2006/relationships/slide" Target="/ppt/slides/slide5.xml" Id="R8420b88734fa404f" /><Relationship Type="http://schemas.openxmlformats.org/officeDocument/2006/relationships/slide" Target="/ppt/slides/slide6.xml" Id="R3fc70671167849cc" /><Relationship Type="http://schemas.openxmlformats.org/officeDocument/2006/relationships/slide" Target="/ppt/slides/slide7.xml" Id="R453c866c04d8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d6f444f79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b3fb69faa4a9a" /><Relationship Type="http://schemas.openxmlformats.org/officeDocument/2006/relationships/theme" Target="/ppt/slideMasters/theme/theme1.xml" Id="R2148409d25ba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b3fb69faa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89de06fa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7a7764345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9ebb918e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e7dd5258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464051614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2b1c7fd1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1c138bddd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JEMIK INVEST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18 577 167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22 192 095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KRAKK SUNDET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KRAKK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KRAKK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KRAKK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Krakk, Røsslyngen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32 33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891 061 722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JEMIK INVEST AS</a:t>
            </a:r>
          </a:p>
        </p:txBody>
      </p:sp>
    </p:spTree>
  </p:cSld>
  <p:clrMapOvr>
    <a:masterClrMapping xmlns:a="http://schemas.openxmlformats.org/drawingml/2006/main"/>
  </p:clrMapOvr>
</p:sld>
</file>