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9aa42c7f9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ac5ef9172416e"/>
  </p:sldMasterIdLst>
  <p:sldIdLst>
    <p:sldId xmlns:r="http://schemas.openxmlformats.org/officeDocument/2006/relationships" id="256" r:id="R6bdcc0af11314d67"/>
    <p:sldId xmlns:r="http://schemas.openxmlformats.org/officeDocument/2006/relationships" id="257" r:id="R99138d219869473d"/>
    <p:sldId xmlns:r="http://schemas.openxmlformats.org/officeDocument/2006/relationships" id="258" r:id="Rf937a63d9c1f4f1f"/>
    <p:sldId xmlns:r="http://schemas.openxmlformats.org/officeDocument/2006/relationships" id="259" r:id="Rc87535804f2a45da"/>
    <p:sldId xmlns:r="http://schemas.openxmlformats.org/officeDocument/2006/relationships" id="260" r:id="R025acfe108f34e00"/>
    <p:sldId xmlns:r="http://schemas.openxmlformats.org/officeDocument/2006/relationships" id="261" r:id="Re6952f91e88841e9"/>
    <p:sldId xmlns:r="http://schemas.openxmlformats.org/officeDocument/2006/relationships" id="262" r:id="Rc2a495b0b0a2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ac5ef9172416e" /><Relationship Type="http://schemas.openxmlformats.org/officeDocument/2006/relationships/slide" Target="/ppt/slides/slide1.xml" Id="R6bdcc0af11314d67" /><Relationship Type="http://schemas.openxmlformats.org/officeDocument/2006/relationships/slide" Target="/ppt/slides/slide2.xml" Id="R99138d219869473d" /><Relationship Type="http://schemas.openxmlformats.org/officeDocument/2006/relationships/slide" Target="/ppt/slides/slide3.xml" Id="Rf937a63d9c1f4f1f" /><Relationship Type="http://schemas.openxmlformats.org/officeDocument/2006/relationships/slide" Target="/ppt/slides/slide4.xml" Id="Rc87535804f2a45da" /><Relationship Type="http://schemas.openxmlformats.org/officeDocument/2006/relationships/slide" Target="/ppt/slides/slide5.xml" Id="R025acfe108f34e00" /><Relationship Type="http://schemas.openxmlformats.org/officeDocument/2006/relationships/slide" Target="/ppt/slides/slide6.xml" Id="Re6952f91e88841e9" /><Relationship Type="http://schemas.openxmlformats.org/officeDocument/2006/relationships/slide" Target="/ppt/slides/slide7.xml" Id="Rc2a495b0b0a2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10a0b54f5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ebedd8fca41ae" /><Relationship Type="http://schemas.openxmlformats.org/officeDocument/2006/relationships/theme" Target="/ppt/slideMasters/theme/theme1.xml" Id="Rff7689e18bb3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ebedd8fca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56cd11b5b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4fe8c5fd1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8a2625fa4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7c88a92c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421613b58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ef98565ae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715120868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TANDERSEN HOLDING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26 130 007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26 367 546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Andersen, Hans Heyerdahls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ta@bhl.no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891 109 342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