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fad8945f384f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7c312a97934a75"/>
  </p:sldMasterIdLst>
  <p:sldIdLst>
    <p:sldId xmlns:r="http://schemas.openxmlformats.org/officeDocument/2006/relationships" id="256" r:id="R5abe3382de4c4c97"/>
    <p:sldId xmlns:r="http://schemas.openxmlformats.org/officeDocument/2006/relationships" id="257" r:id="R168ed8a05ebd47da"/>
    <p:sldId xmlns:r="http://schemas.openxmlformats.org/officeDocument/2006/relationships" id="258" r:id="R56080ce87c134b28"/>
    <p:sldId xmlns:r="http://schemas.openxmlformats.org/officeDocument/2006/relationships" id="259" r:id="R6fbcc9e9745a475a"/>
    <p:sldId xmlns:r="http://schemas.openxmlformats.org/officeDocument/2006/relationships" id="260" r:id="R09bd4d349518451a"/>
    <p:sldId xmlns:r="http://schemas.openxmlformats.org/officeDocument/2006/relationships" id="261" r:id="R3688813fb7b04ef7"/>
    <p:sldId xmlns:r="http://schemas.openxmlformats.org/officeDocument/2006/relationships" id="262" r:id="Rfd862277483a4c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7c312a97934a75" /><Relationship Type="http://schemas.openxmlformats.org/officeDocument/2006/relationships/slide" Target="/ppt/slides/slide1.xml" Id="R5abe3382de4c4c97" /><Relationship Type="http://schemas.openxmlformats.org/officeDocument/2006/relationships/slide" Target="/ppt/slides/slide2.xml" Id="R168ed8a05ebd47da" /><Relationship Type="http://schemas.openxmlformats.org/officeDocument/2006/relationships/slide" Target="/ppt/slides/slide3.xml" Id="R56080ce87c134b28" /><Relationship Type="http://schemas.openxmlformats.org/officeDocument/2006/relationships/slide" Target="/ppt/slides/slide4.xml" Id="R6fbcc9e9745a475a" /><Relationship Type="http://schemas.openxmlformats.org/officeDocument/2006/relationships/slide" Target="/ppt/slides/slide5.xml" Id="R09bd4d349518451a" /><Relationship Type="http://schemas.openxmlformats.org/officeDocument/2006/relationships/slide" Target="/ppt/slides/slide6.xml" Id="R3688813fb7b04ef7" /><Relationship Type="http://schemas.openxmlformats.org/officeDocument/2006/relationships/slide" Target="/ppt/slides/slide7.xml" Id="Rfd862277483a4c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33009b11dc4e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d67f47dbd4646" /><Relationship Type="http://schemas.openxmlformats.org/officeDocument/2006/relationships/theme" Target="/ppt/slideMasters/theme/theme1.xml" Id="R3def8af1723048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5d67f47dbd46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90cbe807f45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7aa86fe6a4f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19da314504f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3c7bb87be46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02f85725c41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7162c06764f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f9c23c7bf4b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KÅSA &amp; RINGHUS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KÅSA &amp; RINGHUS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KÅSA &amp; RINGHUS ENTREPRENØR AS ble etablert [år] og holder til i Vinje.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KÅSA &amp; RINGHUS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KÅSA &amp; RINGHUS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KÅSA &amp; RINGHUS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98 394 739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6 130 371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2 931 725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22 348 962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63 691 055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KÅSA &amp; RINGHUS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KÅSA &amp; RINGHUS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Dalsvegen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3890 Vinje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75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post@kreas.no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krentreprenor.no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891 336 802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KÅSA &amp; RINGHUS ENTREPRENØR AS</a:t>
            </a:r>
          </a:p>
        </p:txBody>
      </p:sp>
    </p:spTree>
  </p:cSld>
  <p:clrMapOvr>
    <a:masterClrMapping xmlns:a="http://schemas.openxmlformats.org/drawingml/2006/main"/>
  </p:clrMapOvr>
</p:sld>
</file>