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09ac3a56e76491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cd8978e3c41466b"/>
  </p:sldMasterIdLst>
  <p:sldIdLst>
    <p:sldId xmlns:r="http://schemas.openxmlformats.org/officeDocument/2006/relationships" id="256" r:id="R8c3e7eaa32da4644"/>
    <p:sldId xmlns:r="http://schemas.openxmlformats.org/officeDocument/2006/relationships" id="257" r:id="R438ff4e573ab419e"/>
    <p:sldId xmlns:r="http://schemas.openxmlformats.org/officeDocument/2006/relationships" id="258" r:id="R488b200bdd7640bb"/>
    <p:sldId xmlns:r="http://schemas.openxmlformats.org/officeDocument/2006/relationships" id="259" r:id="R4e81fe5db7ff43ed"/>
    <p:sldId xmlns:r="http://schemas.openxmlformats.org/officeDocument/2006/relationships" id="260" r:id="R9aa2f95251414113"/>
    <p:sldId xmlns:r="http://schemas.openxmlformats.org/officeDocument/2006/relationships" id="261" r:id="R5ea4fe0b38f746c5"/>
    <p:sldId xmlns:r="http://schemas.openxmlformats.org/officeDocument/2006/relationships" id="262" r:id="R444b5a8ea354459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cd8978e3c41466b" /><Relationship Type="http://schemas.openxmlformats.org/officeDocument/2006/relationships/slide" Target="/ppt/slides/slide1.xml" Id="R8c3e7eaa32da4644" /><Relationship Type="http://schemas.openxmlformats.org/officeDocument/2006/relationships/slide" Target="/ppt/slides/slide2.xml" Id="R438ff4e573ab419e" /><Relationship Type="http://schemas.openxmlformats.org/officeDocument/2006/relationships/slide" Target="/ppt/slides/slide3.xml" Id="R488b200bdd7640bb" /><Relationship Type="http://schemas.openxmlformats.org/officeDocument/2006/relationships/slide" Target="/ppt/slides/slide4.xml" Id="R4e81fe5db7ff43ed" /><Relationship Type="http://schemas.openxmlformats.org/officeDocument/2006/relationships/slide" Target="/ppt/slides/slide5.xml" Id="R9aa2f95251414113" /><Relationship Type="http://schemas.openxmlformats.org/officeDocument/2006/relationships/slide" Target="/ppt/slides/slide6.xml" Id="R5ea4fe0b38f746c5" /><Relationship Type="http://schemas.openxmlformats.org/officeDocument/2006/relationships/slide" Target="/ppt/slides/slide7.xml" Id="R444b5a8ea354459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0f049a1fdd847a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a078b7b0724109" /><Relationship Type="http://schemas.openxmlformats.org/officeDocument/2006/relationships/theme" Target="/ppt/slideMasters/theme/theme1.xml" Id="R9169da2221c84f1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0a078b7b072410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8b2117524d41d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31aa1a6ee945d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e4badf6ef0495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dad8674b714d0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dcaf2889e14ad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570d88156a494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1651d691454b5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GRUNG ARKITEKTUR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GRUNG ARKITEKTUR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GRUNG ARKITEKTUR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GRUNG ARKITEKTUR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GRUNG ARKITEKTUR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GRUNG ARKITEKTUR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4 579 770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559 139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425 747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622 747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1 818 175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GRUNG ARKITEKTUR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OVE GRUNG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GRUNG ARKITEKTUR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Skuteviksbodene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5035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28 40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ove@grung.as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891 407 262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GRUNG ARKITEKTUR AS</a:t>
            </a:r>
          </a:p>
        </p:txBody>
      </p:sp>
    </p:spTree>
  </p:cSld>
  <p:clrMapOvr>
    <a:masterClrMapping xmlns:a="http://schemas.openxmlformats.org/drawingml/2006/main"/>
  </p:clrMapOvr>
</p:sld>
</file>