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9b3374577f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8096c5ca4f4461"/>
  </p:sldMasterIdLst>
  <p:sldIdLst>
    <p:sldId xmlns:r="http://schemas.openxmlformats.org/officeDocument/2006/relationships" id="256" r:id="R0800620ca8604ea4"/>
    <p:sldId xmlns:r="http://schemas.openxmlformats.org/officeDocument/2006/relationships" id="257" r:id="R8df1d45bf08b4323"/>
    <p:sldId xmlns:r="http://schemas.openxmlformats.org/officeDocument/2006/relationships" id="258" r:id="Rc52ae3de332341a3"/>
    <p:sldId xmlns:r="http://schemas.openxmlformats.org/officeDocument/2006/relationships" id="259" r:id="R4a1d30d8db5740ed"/>
    <p:sldId xmlns:r="http://schemas.openxmlformats.org/officeDocument/2006/relationships" id="260" r:id="R77f212e31fb641c8"/>
    <p:sldId xmlns:r="http://schemas.openxmlformats.org/officeDocument/2006/relationships" id="261" r:id="R0d125ea3cf3d4504"/>
    <p:sldId xmlns:r="http://schemas.openxmlformats.org/officeDocument/2006/relationships" id="262" r:id="Rb00b81ff857949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096c5ca4f4461" /><Relationship Type="http://schemas.openxmlformats.org/officeDocument/2006/relationships/slide" Target="/ppt/slides/slide1.xml" Id="R0800620ca8604ea4" /><Relationship Type="http://schemas.openxmlformats.org/officeDocument/2006/relationships/slide" Target="/ppt/slides/slide2.xml" Id="R8df1d45bf08b4323" /><Relationship Type="http://schemas.openxmlformats.org/officeDocument/2006/relationships/slide" Target="/ppt/slides/slide3.xml" Id="Rc52ae3de332341a3" /><Relationship Type="http://schemas.openxmlformats.org/officeDocument/2006/relationships/slide" Target="/ppt/slides/slide4.xml" Id="R4a1d30d8db5740ed" /><Relationship Type="http://schemas.openxmlformats.org/officeDocument/2006/relationships/slide" Target="/ppt/slides/slide5.xml" Id="R77f212e31fb641c8" /><Relationship Type="http://schemas.openxmlformats.org/officeDocument/2006/relationships/slide" Target="/ppt/slides/slide6.xml" Id="R0d125ea3cf3d4504" /><Relationship Type="http://schemas.openxmlformats.org/officeDocument/2006/relationships/slide" Target="/ppt/slides/slide7.xml" Id="Rb00b81ff857949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670e03b2548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e26a937664173" /><Relationship Type="http://schemas.openxmlformats.org/officeDocument/2006/relationships/theme" Target="/ppt/slideMasters/theme/theme1.xml" Id="R083bd008e04e4a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ae26a9376641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fbdf6ed3649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ebec64a8c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21e2323164b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5601536ba4a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c9acd3b2543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4d8195b254c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802ed972d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4 707 140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5 310 099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ARNE EWALD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891 590 482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