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96e1809d5074fe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b48e2c06b3044e3"/>
  </p:sldMasterIdLst>
  <p:sldIdLst>
    <p:sldId xmlns:r="http://schemas.openxmlformats.org/officeDocument/2006/relationships" id="256" r:id="Raa81a011fd044878"/>
    <p:sldId xmlns:r="http://schemas.openxmlformats.org/officeDocument/2006/relationships" id="257" r:id="Rbfb1322693ec4238"/>
    <p:sldId xmlns:r="http://schemas.openxmlformats.org/officeDocument/2006/relationships" id="258" r:id="Rbc03e5d57c29418f"/>
    <p:sldId xmlns:r="http://schemas.openxmlformats.org/officeDocument/2006/relationships" id="259" r:id="R24d7ad1e8fe446d4"/>
    <p:sldId xmlns:r="http://schemas.openxmlformats.org/officeDocument/2006/relationships" id="260" r:id="Red1bf5638bdf4c32"/>
    <p:sldId xmlns:r="http://schemas.openxmlformats.org/officeDocument/2006/relationships" id="261" r:id="R7b683530ef58481b"/>
    <p:sldId xmlns:r="http://schemas.openxmlformats.org/officeDocument/2006/relationships" id="262" r:id="R1e42ab16853e45c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b48e2c06b3044e3" /><Relationship Type="http://schemas.openxmlformats.org/officeDocument/2006/relationships/slide" Target="/ppt/slides/slide1.xml" Id="Raa81a011fd044878" /><Relationship Type="http://schemas.openxmlformats.org/officeDocument/2006/relationships/slide" Target="/ppt/slides/slide2.xml" Id="Rbfb1322693ec4238" /><Relationship Type="http://schemas.openxmlformats.org/officeDocument/2006/relationships/slide" Target="/ppt/slides/slide3.xml" Id="Rbc03e5d57c29418f" /><Relationship Type="http://schemas.openxmlformats.org/officeDocument/2006/relationships/slide" Target="/ppt/slides/slide4.xml" Id="R24d7ad1e8fe446d4" /><Relationship Type="http://schemas.openxmlformats.org/officeDocument/2006/relationships/slide" Target="/ppt/slides/slide5.xml" Id="Red1bf5638bdf4c32" /><Relationship Type="http://schemas.openxmlformats.org/officeDocument/2006/relationships/slide" Target="/ppt/slides/slide6.xml" Id="R7b683530ef58481b" /><Relationship Type="http://schemas.openxmlformats.org/officeDocument/2006/relationships/slide" Target="/ppt/slides/slide7.xml" Id="R1e42ab16853e45c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eaf440d0de34d3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831886230d4b1e" /><Relationship Type="http://schemas.openxmlformats.org/officeDocument/2006/relationships/theme" Target="/ppt/slideMasters/theme/theme1.xml" Id="R1182adfd8f8c45e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d831886230d4b1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749a744472427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b9061c0fff4c3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5864920083493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7a55b203ae45f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8465187912417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7f656a1d6b4c6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60b4e2d4864c7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TROPAL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TROPAL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TROPAL AS ble etablert [år] og holder til i Nesbru.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TROPAL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TROPAL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TROPAL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−18 582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2 894 503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15 354 620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15 377 714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TROPAL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PÅL TRONSTAD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TROPAL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Granveien 21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1394 Nesbru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891 600 682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TROPAL AS</a:t>
            </a:r>
          </a:p>
        </p:txBody>
      </p:sp>
    </p:spTree>
  </p:cSld>
  <p:clrMapOvr>
    <a:masterClrMapping xmlns:a="http://schemas.openxmlformats.org/drawingml/2006/main"/>
  </p:clrMapOvr>
</p:sld>
</file>