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872581cddc4b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c22598d3894099"/>
  </p:sldMasterIdLst>
  <p:sldIdLst>
    <p:sldId xmlns:r="http://schemas.openxmlformats.org/officeDocument/2006/relationships" id="256" r:id="R5e48a912746a4fcd"/>
    <p:sldId xmlns:r="http://schemas.openxmlformats.org/officeDocument/2006/relationships" id="257" r:id="R6cc3ea79b4d740f8"/>
    <p:sldId xmlns:r="http://schemas.openxmlformats.org/officeDocument/2006/relationships" id="258" r:id="R2a3fa508f389480b"/>
    <p:sldId xmlns:r="http://schemas.openxmlformats.org/officeDocument/2006/relationships" id="259" r:id="R2615729cd07b4f36"/>
    <p:sldId xmlns:r="http://schemas.openxmlformats.org/officeDocument/2006/relationships" id="260" r:id="Rafbed110b16d4cd2"/>
    <p:sldId xmlns:r="http://schemas.openxmlformats.org/officeDocument/2006/relationships" id="261" r:id="Rda131597d7184545"/>
    <p:sldId xmlns:r="http://schemas.openxmlformats.org/officeDocument/2006/relationships" id="262" r:id="Rc373ee0f65d646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22598d3894099" /><Relationship Type="http://schemas.openxmlformats.org/officeDocument/2006/relationships/slide" Target="/ppt/slides/slide1.xml" Id="R5e48a912746a4fcd" /><Relationship Type="http://schemas.openxmlformats.org/officeDocument/2006/relationships/slide" Target="/ppt/slides/slide2.xml" Id="R6cc3ea79b4d740f8" /><Relationship Type="http://schemas.openxmlformats.org/officeDocument/2006/relationships/slide" Target="/ppt/slides/slide3.xml" Id="R2a3fa508f389480b" /><Relationship Type="http://schemas.openxmlformats.org/officeDocument/2006/relationships/slide" Target="/ppt/slides/slide4.xml" Id="R2615729cd07b4f36" /><Relationship Type="http://schemas.openxmlformats.org/officeDocument/2006/relationships/slide" Target="/ppt/slides/slide5.xml" Id="Rafbed110b16d4cd2" /><Relationship Type="http://schemas.openxmlformats.org/officeDocument/2006/relationships/slide" Target="/ppt/slides/slide6.xml" Id="Rda131597d7184545" /><Relationship Type="http://schemas.openxmlformats.org/officeDocument/2006/relationships/slide" Target="/ppt/slides/slide7.xml" Id="Rc373ee0f65d646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3701ca42df47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c48f023784e27" /><Relationship Type="http://schemas.openxmlformats.org/officeDocument/2006/relationships/theme" Target="/ppt/slideMasters/theme/theme1.xml" Id="R2200a67aeab841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7c48f023784e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0e6d9a36142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ce4065d1645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c801e84964d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282689be54b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8f9a4351d4c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8e41abb5d41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05c3eed7845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 MIKAL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MIKAL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MIKAL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MIKAL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MIKAL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MIKAL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−111 728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288 385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MIKAL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MIKAL ØSTERVOLD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MIKAL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Mikal Østervold, Sjursavegen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18 44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stenterje@lysglimt.net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891 632 932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MIKAL AS</a:t>
            </a:r>
          </a:p>
        </p:txBody>
      </p:sp>
    </p:spTree>
  </p:cSld>
  <p:clrMapOvr>
    <a:masterClrMapping xmlns:a="http://schemas.openxmlformats.org/drawingml/2006/main"/>
  </p:clrMapOvr>
</p:sld>
</file>