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e4e55d4f0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30ec606c0420c"/>
  </p:sldMasterIdLst>
  <p:sldIdLst>
    <p:sldId xmlns:r="http://schemas.openxmlformats.org/officeDocument/2006/relationships" id="256" r:id="Rfacab749ecb04135"/>
    <p:sldId xmlns:r="http://schemas.openxmlformats.org/officeDocument/2006/relationships" id="257" r:id="Rc2101efc212d4c17"/>
    <p:sldId xmlns:r="http://schemas.openxmlformats.org/officeDocument/2006/relationships" id="258" r:id="R44732c69361c4e5a"/>
    <p:sldId xmlns:r="http://schemas.openxmlformats.org/officeDocument/2006/relationships" id="259" r:id="R0d657e8331114545"/>
    <p:sldId xmlns:r="http://schemas.openxmlformats.org/officeDocument/2006/relationships" id="260" r:id="Rc8ce4a47232446aa"/>
    <p:sldId xmlns:r="http://schemas.openxmlformats.org/officeDocument/2006/relationships" id="261" r:id="Rc9637dacc6bc4b66"/>
    <p:sldId xmlns:r="http://schemas.openxmlformats.org/officeDocument/2006/relationships" id="262" r:id="R465bca50bf87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30ec606c0420c" /><Relationship Type="http://schemas.openxmlformats.org/officeDocument/2006/relationships/slide" Target="/ppt/slides/slide1.xml" Id="Rfacab749ecb04135" /><Relationship Type="http://schemas.openxmlformats.org/officeDocument/2006/relationships/slide" Target="/ppt/slides/slide2.xml" Id="Rc2101efc212d4c17" /><Relationship Type="http://schemas.openxmlformats.org/officeDocument/2006/relationships/slide" Target="/ppt/slides/slide3.xml" Id="R44732c69361c4e5a" /><Relationship Type="http://schemas.openxmlformats.org/officeDocument/2006/relationships/slide" Target="/ppt/slides/slide4.xml" Id="R0d657e8331114545" /><Relationship Type="http://schemas.openxmlformats.org/officeDocument/2006/relationships/slide" Target="/ppt/slides/slide5.xml" Id="Rc8ce4a47232446aa" /><Relationship Type="http://schemas.openxmlformats.org/officeDocument/2006/relationships/slide" Target="/ppt/slides/slide6.xml" Id="Rc9637dacc6bc4b66" /><Relationship Type="http://schemas.openxmlformats.org/officeDocument/2006/relationships/slide" Target="/ppt/slides/slide7.xml" Id="R465bca50bf87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1a524a11a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c8de18cb49bd" /><Relationship Type="http://schemas.openxmlformats.org/officeDocument/2006/relationships/theme" Target="/ppt/slideMasters/theme/theme1.xml" Id="R26a73bb7881e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ec8de18cb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49351ec8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03b28cbc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8d1ec71b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2e8dae9c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75d39165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38e32178a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6a8b62e6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47 505 821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69 105 500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EILIS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891 729 472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