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71554edbb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6278140594ed1"/>
  </p:sldMasterIdLst>
  <p:sldIdLst>
    <p:sldId xmlns:r="http://schemas.openxmlformats.org/officeDocument/2006/relationships" id="256" r:id="R789ba2ca728a4b0c"/>
    <p:sldId xmlns:r="http://schemas.openxmlformats.org/officeDocument/2006/relationships" id="257" r:id="Rb7670471f37d4374"/>
    <p:sldId xmlns:r="http://schemas.openxmlformats.org/officeDocument/2006/relationships" id="258" r:id="R5fa26680c7734821"/>
    <p:sldId xmlns:r="http://schemas.openxmlformats.org/officeDocument/2006/relationships" id="259" r:id="Ra591cbdfad204ae4"/>
    <p:sldId xmlns:r="http://schemas.openxmlformats.org/officeDocument/2006/relationships" id="260" r:id="Rded6bbd256eb4acd"/>
    <p:sldId xmlns:r="http://schemas.openxmlformats.org/officeDocument/2006/relationships" id="261" r:id="R3af5085a7a13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6278140594ed1" /><Relationship Type="http://schemas.openxmlformats.org/officeDocument/2006/relationships/slide" Target="/ppt/slides/slide1.xml" Id="R789ba2ca728a4b0c" /><Relationship Type="http://schemas.openxmlformats.org/officeDocument/2006/relationships/slide" Target="/ppt/slides/slide2.xml" Id="Rb7670471f37d4374" /><Relationship Type="http://schemas.openxmlformats.org/officeDocument/2006/relationships/slide" Target="/ppt/slides/slide3.xml" Id="R5fa26680c7734821" /><Relationship Type="http://schemas.openxmlformats.org/officeDocument/2006/relationships/slide" Target="/ppt/slides/slide4.xml" Id="Ra591cbdfad204ae4" /><Relationship Type="http://schemas.openxmlformats.org/officeDocument/2006/relationships/slide" Target="/ppt/slides/slide5.xml" Id="Rded6bbd256eb4acd" /><Relationship Type="http://schemas.openxmlformats.org/officeDocument/2006/relationships/slide" Target="/ppt/slides/slide6.xml" Id="R3af5085a7a13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f7ebf7e86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1b7e384d4e40" /><Relationship Type="http://schemas.openxmlformats.org/officeDocument/2006/relationships/theme" Target="/ppt/slideMasters/theme/theme1.xml" Id="R98c5b22f742a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71b7e384d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1c4ed212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80226ceb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70d10358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176dd192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b087da634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485b0eda7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