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38e7f3a14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90c43792340fb"/>
  </p:sldMasterIdLst>
  <p:sldIdLst>
    <p:sldId xmlns:r="http://schemas.openxmlformats.org/officeDocument/2006/relationships" id="256" r:id="R807af0dd346d4746"/>
    <p:sldId xmlns:r="http://schemas.openxmlformats.org/officeDocument/2006/relationships" id="257" r:id="R868ce3798c274b72"/>
    <p:sldId xmlns:r="http://schemas.openxmlformats.org/officeDocument/2006/relationships" id="258" r:id="R1842a85606574667"/>
    <p:sldId xmlns:r="http://schemas.openxmlformats.org/officeDocument/2006/relationships" id="259" r:id="R0fdf846f29654f38"/>
    <p:sldId xmlns:r="http://schemas.openxmlformats.org/officeDocument/2006/relationships" id="260" r:id="R413513a65f26432b"/>
    <p:sldId xmlns:r="http://schemas.openxmlformats.org/officeDocument/2006/relationships" id="261" r:id="Rc2ace1c8b8c2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90c43792340fb" /><Relationship Type="http://schemas.openxmlformats.org/officeDocument/2006/relationships/slide" Target="/ppt/slides/slide1.xml" Id="R807af0dd346d4746" /><Relationship Type="http://schemas.openxmlformats.org/officeDocument/2006/relationships/slide" Target="/ppt/slides/slide2.xml" Id="R868ce3798c274b72" /><Relationship Type="http://schemas.openxmlformats.org/officeDocument/2006/relationships/slide" Target="/ppt/slides/slide3.xml" Id="R1842a85606574667" /><Relationship Type="http://schemas.openxmlformats.org/officeDocument/2006/relationships/slide" Target="/ppt/slides/slide4.xml" Id="R0fdf846f29654f38" /><Relationship Type="http://schemas.openxmlformats.org/officeDocument/2006/relationships/slide" Target="/ppt/slides/slide5.xml" Id="R413513a65f26432b" /><Relationship Type="http://schemas.openxmlformats.org/officeDocument/2006/relationships/slide" Target="/ppt/slides/slide6.xml" Id="Rc2ace1c8b8c2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2fd0fee89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35188f3d34151" /><Relationship Type="http://schemas.openxmlformats.org/officeDocument/2006/relationships/theme" Target="/ppt/slideMasters/theme/theme1.xml" Id="R09ace9209a89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35188f3d3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acdf8f472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1d10e8ab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f01b5244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48641890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39597edad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ed33e9a87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