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26ded6f30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967f8ce6144a2c"/>
  </p:sldMasterIdLst>
  <p:sldIdLst>
    <p:sldId xmlns:r="http://schemas.openxmlformats.org/officeDocument/2006/relationships" id="256" r:id="R9f0573cb14964180"/>
    <p:sldId xmlns:r="http://schemas.openxmlformats.org/officeDocument/2006/relationships" id="257" r:id="R91395883ebde4c26"/>
    <p:sldId xmlns:r="http://schemas.openxmlformats.org/officeDocument/2006/relationships" id="258" r:id="Rdb7a7a10887d49af"/>
    <p:sldId xmlns:r="http://schemas.openxmlformats.org/officeDocument/2006/relationships" id="259" r:id="R42004aab590c4256"/>
    <p:sldId xmlns:r="http://schemas.openxmlformats.org/officeDocument/2006/relationships" id="260" r:id="Rba8c9e2fa15542c6"/>
    <p:sldId xmlns:r="http://schemas.openxmlformats.org/officeDocument/2006/relationships" id="261" r:id="R4ccf067c3b3d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67f8ce6144a2c" /><Relationship Type="http://schemas.openxmlformats.org/officeDocument/2006/relationships/slide" Target="/ppt/slides/slide1.xml" Id="R9f0573cb14964180" /><Relationship Type="http://schemas.openxmlformats.org/officeDocument/2006/relationships/slide" Target="/ppt/slides/slide2.xml" Id="R91395883ebde4c26" /><Relationship Type="http://schemas.openxmlformats.org/officeDocument/2006/relationships/slide" Target="/ppt/slides/slide3.xml" Id="Rdb7a7a10887d49af" /><Relationship Type="http://schemas.openxmlformats.org/officeDocument/2006/relationships/slide" Target="/ppt/slides/slide4.xml" Id="R42004aab590c4256" /><Relationship Type="http://schemas.openxmlformats.org/officeDocument/2006/relationships/slide" Target="/ppt/slides/slide5.xml" Id="Rba8c9e2fa15542c6" /><Relationship Type="http://schemas.openxmlformats.org/officeDocument/2006/relationships/slide" Target="/ppt/slides/slide6.xml" Id="R4ccf067c3b3d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850193ac3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49cb65e5f45f5" /><Relationship Type="http://schemas.openxmlformats.org/officeDocument/2006/relationships/theme" Target="/ppt/slideMasters/theme/theme1.xml" Id="R3b224461b4ca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49cb65e5f45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27fc4b2fa49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8e59d9a51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edcb2dfff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7154898614d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4769a848c41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a49e2c09948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Nordli, Inkognitogata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