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9f69892750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87adce3738458b"/>
  </p:sldMasterIdLst>
  <p:sldIdLst>
    <p:sldId xmlns:r="http://schemas.openxmlformats.org/officeDocument/2006/relationships" id="256" r:id="R989f11a5bde345fd"/>
    <p:sldId xmlns:r="http://schemas.openxmlformats.org/officeDocument/2006/relationships" id="257" r:id="R4e7851c165884fee"/>
    <p:sldId xmlns:r="http://schemas.openxmlformats.org/officeDocument/2006/relationships" id="258" r:id="R4be81248fa6b42b2"/>
    <p:sldId xmlns:r="http://schemas.openxmlformats.org/officeDocument/2006/relationships" id="259" r:id="R8c2e6e6460474943"/>
    <p:sldId xmlns:r="http://schemas.openxmlformats.org/officeDocument/2006/relationships" id="260" r:id="Ra0335267592c4e6a"/>
    <p:sldId xmlns:r="http://schemas.openxmlformats.org/officeDocument/2006/relationships" id="261" r:id="Rfa6bb6e5ebf145d7"/>
    <p:sldId xmlns:r="http://schemas.openxmlformats.org/officeDocument/2006/relationships" id="262" r:id="R6cb58fc2912e4c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87adce3738458b" /><Relationship Type="http://schemas.openxmlformats.org/officeDocument/2006/relationships/slide" Target="/ppt/slides/slide1.xml" Id="R989f11a5bde345fd" /><Relationship Type="http://schemas.openxmlformats.org/officeDocument/2006/relationships/slide" Target="/ppt/slides/slide2.xml" Id="R4e7851c165884fee" /><Relationship Type="http://schemas.openxmlformats.org/officeDocument/2006/relationships/slide" Target="/ppt/slides/slide3.xml" Id="R4be81248fa6b42b2" /><Relationship Type="http://schemas.openxmlformats.org/officeDocument/2006/relationships/slide" Target="/ppt/slides/slide4.xml" Id="R8c2e6e6460474943" /><Relationship Type="http://schemas.openxmlformats.org/officeDocument/2006/relationships/slide" Target="/ppt/slides/slide5.xml" Id="Ra0335267592c4e6a" /><Relationship Type="http://schemas.openxmlformats.org/officeDocument/2006/relationships/slide" Target="/ppt/slides/slide6.xml" Id="Rfa6bb6e5ebf145d7" /><Relationship Type="http://schemas.openxmlformats.org/officeDocument/2006/relationships/slide" Target="/ppt/slides/slide7.xml" Id="R6cb58fc2912e4c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d2ad234db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723a445fd43c5" /><Relationship Type="http://schemas.openxmlformats.org/officeDocument/2006/relationships/theme" Target="/ppt/slideMasters/theme/theme1.xml" Id="R9883a06bab5f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723a445fd43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d874911f4e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c3c335ac6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b9d5a2345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b09d15ffc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0e831fc36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f28e56cf146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b0d76562a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